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4"/>
  </p:sldMasterIdLst>
  <p:notesMasterIdLst>
    <p:notesMasterId r:id="rId18"/>
  </p:notesMasterIdLst>
  <p:sldIdLst>
    <p:sldId id="354" r:id="rId5"/>
    <p:sldId id="398" r:id="rId6"/>
    <p:sldId id="309" r:id="rId7"/>
    <p:sldId id="344" r:id="rId8"/>
    <p:sldId id="427" r:id="rId9"/>
    <p:sldId id="421" r:id="rId10"/>
    <p:sldId id="425" r:id="rId11"/>
    <p:sldId id="426" r:id="rId12"/>
    <p:sldId id="422" r:id="rId13"/>
    <p:sldId id="423" r:id="rId14"/>
    <p:sldId id="428" r:id="rId15"/>
    <p:sldId id="424" r:id="rId16"/>
    <p:sldId id="361" r:id="rId1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D93665-EF63-A539-5184-381D76174572}" name="Kevin Swann" initials="KS" userId="S::pastorswann@ivybaptistchurch.org::7e9baea8-f971-46a1-b895-44f0089e14b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37F16"/>
    <a:srgbClr val="000066"/>
    <a:srgbClr val="1DC121"/>
    <a:srgbClr val="07D7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A2858-97BE-4816-8E75-453D1FAD4137}" v="23" dt="2024-10-02T14:29:35.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9"/>
  </p:normalViewPr>
  <p:slideViewPr>
    <p:cSldViewPr snapToGrid="0" snapToObjects="1">
      <p:cViewPr varScale="1">
        <p:scale>
          <a:sx n="105" d="100"/>
          <a:sy n="105" d="100"/>
        </p:scale>
        <p:origin x="798"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wann" userId="7e9baea8-f971-46a1-b895-44f0089e14b4" providerId="ADAL" clId="{5BDA2858-97BE-4816-8E75-453D1FAD4137}"/>
    <pc:docChg chg="custSel addSld delSld modSld">
      <pc:chgData name="Kevin Swann" userId="7e9baea8-f971-46a1-b895-44f0089e14b4" providerId="ADAL" clId="{5BDA2858-97BE-4816-8E75-453D1FAD4137}" dt="2024-10-02T14:30:07.695" v="2478" actId="20577"/>
      <pc:docMkLst>
        <pc:docMk/>
      </pc:docMkLst>
      <pc:sldChg chg="delSp modSp mod delAnim">
        <pc:chgData name="Kevin Swann" userId="7e9baea8-f971-46a1-b895-44f0089e14b4" providerId="ADAL" clId="{5BDA2858-97BE-4816-8E75-453D1FAD4137}" dt="2024-10-02T14:00:47.897" v="27" actId="255"/>
        <pc:sldMkLst>
          <pc:docMk/>
          <pc:sldMk cId="1769002502" sldId="309"/>
        </pc:sldMkLst>
        <pc:spChg chg="mod">
          <ac:chgData name="Kevin Swann" userId="7e9baea8-f971-46a1-b895-44f0089e14b4" providerId="ADAL" clId="{5BDA2858-97BE-4816-8E75-453D1FAD4137}" dt="2024-10-02T14:00:47.897" v="27" actId="255"/>
          <ac:spMkLst>
            <pc:docMk/>
            <pc:sldMk cId="1769002502" sldId="309"/>
            <ac:spMk id="8" creationId="{DFA2F1FB-7C58-D0E0-7034-8037749472BB}"/>
          </ac:spMkLst>
        </pc:spChg>
        <pc:grpChg chg="del">
          <ac:chgData name="Kevin Swann" userId="7e9baea8-f971-46a1-b895-44f0089e14b4" providerId="ADAL" clId="{5BDA2858-97BE-4816-8E75-453D1FAD4137}" dt="2024-10-02T14:00:10.473" v="0" actId="478"/>
          <ac:grpSpMkLst>
            <pc:docMk/>
            <pc:sldMk cId="1769002502" sldId="309"/>
            <ac:grpSpMk id="12" creationId="{7DF8BD6B-DECB-EC9B-8A3A-B886273132A4}"/>
          </ac:grpSpMkLst>
        </pc:grpChg>
        <pc:grpChg chg="del">
          <ac:chgData name="Kevin Swann" userId="7e9baea8-f971-46a1-b895-44f0089e14b4" providerId="ADAL" clId="{5BDA2858-97BE-4816-8E75-453D1FAD4137}" dt="2024-10-02T14:00:11.616" v="1" actId="478"/>
          <ac:grpSpMkLst>
            <pc:docMk/>
            <pc:sldMk cId="1769002502" sldId="309"/>
            <ac:grpSpMk id="15" creationId="{95C47955-6502-C53B-4096-9C8FA2636C13}"/>
          </ac:grpSpMkLst>
        </pc:grpChg>
        <pc:picChg chg="mod">
          <ac:chgData name="Kevin Swann" userId="7e9baea8-f971-46a1-b895-44f0089e14b4" providerId="ADAL" clId="{5BDA2858-97BE-4816-8E75-453D1FAD4137}" dt="2024-10-02T14:00:35.259" v="24" actId="1076"/>
          <ac:picMkLst>
            <pc:docMk/>
            <pc:sldMk cId="1769002502" sldId="309"/>
            <ac:picMk id="5" creationId="{74976970-4934-49EF-A3F6-1E812E32BB4F}"/>
          </ac:picMkLst>
        </pc:picChg>
      </pc:sldChg>
      <pc:sldChg chg="modSp mod">
        <pc:chgData name="Kevin Swann" userId="7e9baea8-f971-46a1-b895-44f0089e14b4" providerId="ADAL" clId="{5BDA2858-97BE-4816-8E75-453D1FAD4137}" dt="2024-10-02T14:02:19.814" v="143" actId="1076"/>
        <pc:sldMkLst>
          <pc:docMk/>
          <pc:sldMk cId="3403650482" sldId="344"/>
        </pc:sldMkLst>
        <pc:spChg chg="mod">
          <ac:chgData name="Kevin Swann" userId="7e9baea8-f971-46a1-b895-44f0089e14b4" providerId="ADAL" clId="{5BDA2858-97BE-4816-8E75-453D1FAD4137}" dt="2024-10-02T14:02:19.814" v="143" actId="1076"/>
          <ac:spMkLst>
            <pc:docMk/>
            <pc:sldMk cId="3403650482" sldId="344"/>
            <ac:spMk id="17" creationId="{E3B757AA-C2C3-F4A9-BA27-FDBF72C60DBE}"/>
          </ac:spMkLst>
        </pc:spChg>
      </pc:sldChg>
      <pc:sldChg chg="modSp mod">
        <pc:chgData name="Kevin Swann" userId="7e9baea8-f971-46a1-b895-44f0089e14b4" providerId="ADAL" clId="{5BDA2858-97BE-4816-8E75-453D1FAD4137}" dt="2024-10-02T14:28:46.408" v="2451" actId="1076"/>
        <pc:sldMkLst>
          <pc:docMk/>
          <pc:sldMk cId="3295821368" sldId="354"/>
        </pc:sldMkLst>
        <pc:spChg chg="mod">
          <ac:chgData name="Kevin Swann" userId="7e9baea8-f971-46a1-b895-44f0089e14b4" providerId="ADAL" clId="{5BDA2858-97BE-4816-8E75-453D1FAD4137}" dt="2024-10-02T14:28:46.408" v="2451" actId="1076"/>
          <ac:spMkLst>
            <pc:docMk/>
            <pc:sldMk cId="3295821368" sldId="354"/>
            <ac:spMk id="3" creationId="{CE8F7C62-1DEB-3FA2-E29A-0456E85BBDA6}"/>
          </ac:spMkLst>
        </pc:spChg>
        <pc:spChg chg="mod">
          <ac:chgData name="Kevin Swann" userId="7e9baea8-f971-46a1-b895-44f0089e14b4" providerId="ADAL" clId="{5BDA2858-97BE-4816-8E75-453D1FAD4137}" dt="2024-10-02T14:28:35.237" v="2449" actId="1076"/>
          <ac:spMkLst>
            <pc:docMk/>
            <pc:sldMk cId="3295821368" sldId="354"/>
            <ac:spMk id="7" creationId="{919BAC3A-CE07-885C-59E8-5F47C20BDCBE}"/>
          </ac:spMkLst>
        </pc:spChg>
        <pc:picChg chg="mod">
          <ac:chgData name="Kevin Swann" userId="7e9baea8-f971-46a1-b895-44f0089e14b4" providerId="ADAL" clId="{5BDA2858-97BE-4816-8E75-453D1FAD4137}" dt="2024-10-02T14:28:41.302" v="2450" actId="1076"/>
          <ac:picMkLst>
            <pc:docMk/>
            <pc:sldMk cId="3295821368" sldId="354"/>
            <ac:picMk id="5" creationId="{11B67F93-6FBA-653E-BCEB-38D6D7B271F7}"/>
          </ac:picMkLst>
        </pc:picChg>
      </pc:sldChg>
      <pc:sldChg chg="modSp mod">
        <pc:chgData name="Kevin Swann" userId="7e9baea8-f971-46a1-b895-44f0089e14b4" providerId="ADAL" clId="{5BDA2858-97BE-4816-8E75-453D1FAD4137}" dt="2024-10-02T14:27:58.375" v="2445" actId="20577"/>
        <pc:sldMkLst>
          <pc:docMk/>
          <pc:sldMk cId="990908189" sldId="361"/>
        </pc:sldMkLst>
        <pc:spChg chg="mod">
          <ac:chgData name="Kevin Swann" userId="7e9baea8-f971-46a1-b895-44f0089e14b4" providerId="ADAL" clId="{5BDA2858-97BE-4816-8E75-453D1FAD4137}" dt="2024-10-02T14:27:02.406" v="2232" actId="20577"/>
          <ac:spMkLst>
            <pc:docMk/>
            <pc:sldMk cId="990908189" sldId="361"/>
            <ac:spMk id="8" creationId="{DFA2F1FB-7C58-D0E0-7034-8037749472BB}"/>
          </ac:spMkLst>
        </pc:spChg>
        <pc:spChg chg="mod">
          <ac:chgData name="Kevin Swann" userId="7e9baea8-f971-46a1-b895-44f0089e14b4" providerId="ADAL" clId="{5BDA2858-97BE-4816-8E75-453D1FAD4137}" dt="2024-10-02T14:27:31.423" v="2322" actId="20577"/>
          <ac:spMkLst>
            <pc:docMk/>
            <pc:sldMk cId="990908189" sldId="361"/>
            <ac:spMk id="14" creationId="{63F1DC90-8587-E0A2-4A79-AB1A4BAD6440}"/>
          </ac:spMkLst>
        </pc:spChg>
        <pc:spChg chg="mod">
          <ac:chgData name="Kevin Swann" userId="7e9baea8-f971-46a1-b895-44f0089e14b4" providerId="ADAL" clId="{5BDA2858-97BE-4816-8E75-453D1FAD4137}" dt="2024-10-02T14:27:58.375" v="2445" actId="20577"/>
          <ac:spMkLst>
            <pc:docMk/>
            <pc:sldMk cId="990908189" sldId="361"/>
            <ac:spMk id="20" creationId="{C2912E73-CD7A-CC8A-73D5-E574CA5D7E86}"/>
          </ac:spMkLst>
        </pc:spChg>
      </pc:sldChg>
      <pc:sldChg chg="del">
        <pc:chgData name="Kevin Swann" userId="7e9baea8-f971-46a1-b895-44f0089e14b4" providerId="ADAL" clId="{5BDA2858-97BE-4816-8E75-453D1FAD4137}" dt="2024-10-02T14:04:15.070" v="364" actId="47"/>
        <pc:sldMkLst>
          <pc:docMk/>
          <pc:sldMk cId="2678369130" sldId="400"/>
        </pc:sldMkLst>
      </pc:sldChg>
      <pc:sldChg chg="del">
        <pc:chgData name="Kevin Swann" userId="7e9baea8-f971-46a1-b895-44f0089e14b4" providerId="ADAL" clId="{5BDA2858-97BE-4816-8E75-453D1FAD4137}" dt="2024-10-02T14:04:25.376" v="368" actId="47"/>
        <pc:sldMkLst>
          <pc:docMk/>
          <pc:sldMk cId="4207405769" sldId="408"/>
        </pc:sldMkLst>
      </pc:sldChg>
      <pc:sldChg chg="del">
        <pc:chgData name="Kevin Swann" userId="7e9baea8-f971-46a1-b895-44f0089e14b4" providerId="ADAL" clId="{5BDA2858-97BE-4816-8E75-453D1FAD4137}" dt="2024-10-02T14:04:26.695" v="369" actId="47"/>
        <pc:sldMkLst>
          <pc:docMk/>
          <pc:sldMk cId="3653416927" sldId="412"/>
        </pc:sldMkLst>
      </pc:sldChg>
      <pc:sldChg chg="del">
        <pc:chgData name="Kevin Swann" userId="7e9baea8-f971-46a1-b895-44f0089e14b4" providerId="ADAL" clId="{5BDA2858-97BE-4816-8E75-453D1FAD4137}" dt="2024-10-02T14:04:18.652" v="365" actId="47"/>
        <pc:sldMkLst>
          <pc:docMk/>
          <pc:sldMk cId="3521658074" sldId="414"/>
        </pc:sldMkLst>
      </pc:sldChg>
      <pc:sldChg chg="del">
        <pc:chgData name="Kevin Swann" userId="7e9baea8-f971-46a1-b895-44f0089e14b4" providerId="ADAL" clId="{5BDA2858-97BE-4816-8E75-453D1FAD4137}" dt="2024-10-02T14:04:20.076" v="366" actId="47"/>
        <pc:sldMkLst>
          <pc:docMk/>
          <pc:sldMk cId="2897890915" sldId="415"/>
        </pc:sldMkLst>
      </pc:sldChg>
      <pc:sldChg chg="del">
        <pc:chgData name="Kevin Swann" userId="7e9baea8-f971-46a1-b895-44f0089e14b4" providerId="ADAL" clId="{5BDA2858-97BE-4816-8E75-453D1FAD4137}" dt="2024-10-02T14:04:23.702" v="367" actId="47"/>
        <pc:sldMkLst>
          <pc:docMk/>
          <pc:sldMk cId="1706648935" sldId="416"/>
        </pc:sldMkLst>
      </pc:sldChg>
      <pc:sldChg chg="del">
        <pc:chgData name="Kevin Swann" userId="7e9baea8-f971-46a1-b895-44f0089e14b4" providerId="ADAL" clId="{5BDA2858-97BE-4816-8E75-453D1FAD4137}" dt="2024-10-02T14:04:27.478" v="370" actId="47"/>
        <pc:sldMkLst>
          <pc:docMk/>
          <pc:sldMk cId="2975712831" sldId="417"/>
        </pc:sldMkLst>
      </pc:sldChg>
      <pc:sldChg chg="del">
        <pc:chgData name="Kevin Swann" userId="7e9baea8-f971-46a1-b895-44f0089e14b4" providerId="ADAL" clId="{5BDA2858-97BE-4816-8E75-453D1FAD4137}" dt="2024-10-02T14:04:33.537" v="372" actId="47"/>
        <pc:sldMkLst>
          <pc:docMk/>
          <pc:sldMk cId="2449976431" sldId="418"/>
        </pc:sldMkLst>
      </pc:sldChg>
      <pc:sldChg chg="del">
        <pc:chgData name="Kevin Swann" userId="7e9baea8-f971-46a1-b895-44f0089e14b4" providerId="ADAL" clId="{5BDA2858-97BE-4816-8E75-453D1FAD4137}" dt="2024-10-02T14:04:34.693" v="373" actId="47"/>
        <pc:sldMkLst>
          <pc:docMk/>
          <pc:sldMk cId="4072431524" sldId="419"/>
        </pc:sldMkLst>
      </pc:sldChg>
      <pc:sldChg chg="del">
        <pc:chgData name="Kevin Swann" userId="7e9baea8-f971-46a1-b895-44f0089e14b4" providerId="ADAL" clId="{5BDA2858-97BE-4816-8E75-453D1FAD4137}" dt="2024-10-02T14:04:31.085" v="371" actId="47"/>
        <pc:sldMkLst>
          <pc:docMk/>
          <pc:sldMk cId="385551876" sldId="420"/>
        </pc:sldMkLst>
      </pc:sldChg>
      <pc:sldChg chg="modSp add mod">
        <pc:chgData name="Kevin Swann" userId="7e9baea8-f971-46a1-b895-44f0089e14b4" providerId="ADAL" clId="{5BDA2858-97BE-4816-8E75-453D1FAD4137}" dt="2024-10-02T14:04:06.492" v="363" actId="207"/>
        <pc:sldMkLst>
          <pc:docMk/>
          <pc:sldMk cId="1849007031" sldId="421"/>
        </pc:sldMkLst>
        <pc:spChg chg="mod">
          <ac:chgData name="Kevin Swann" userId="7e9baea8-f971-46a1-b895-44f0089e14b4" providerId="ADAL" clId="{5BDA2858-97BE-4816-8E75-453D1FAD4137}" dt="2024-10-02T14:04:06.492" v="363" actId="207"/>
          <ac:spMkLst>
            <pc:docMk/>
            <pc:sldMk cId="1849007031" sldId="421"/>
            <ac:spMk id="3" creationId="{73DB77D5-A309-2F18-6425-CD794D4484DE}"/>
          </ac:spMkLst>
        </pc:spChg>
        <pc:spChg chg="mod">
          <ac:chgData name="Kevin Swann" userId="7e9baea8-f971-46a1-b895-44f0089e14b4" providerId="ADAL" clId="{5BDA2858-97BE-4816-8E75-453D1FAD4137}" dt="2024-10-02T14:04:06.492" v="363" actId="207"/>
          <ac:spMkLst>
            <pc:docMk/>
            <pc:sldMk cId="1849007031" sldId="421"/>
            <ac:spMk id="4" creationId="{11130FC5-0350-613F-B2B2-AB8FA6D1DCEE}"/>
          </ac:spMkLst>
        </pc:spChg>
        <pc:spChg chg="mod">
          <ac:chgData name="Kevin Swann" userId="7e9baea8-f971-46a1-b895-44f0089e14b4" providerId="ADAL" clId="{5BDA2858-97BE-4816-8E75-453D1FAD4137}" dt="2024-10-02T14:03:00.504" v="174" actId="1076"/>
          <ac:spMkLst>
            <pc:docMk/>
            <pc:sldMk cId="1849007031" sldId="421"/>
            <ac:spMk id="8" creationId="{DFA2F1FB-7C58-D0E0-7034-8037749472BB}"/>
          </ac:spMkLst>
        </pc:spChg>
        <pc:spChg chg="mod">
          <ac:chgData name="Kevin Swann" userId="7e9baea8-f971-46a1-b895-44f0089e14b4" providerId="ADAL" clId="{5BDA2858-97BE-4816-8E75-453D1FAD4137}" dt="2024-10-02T14:03:28.088" v="278" actId="20577"/>
          <ac:spMkLst>
            <pc:docMk/>
            <pc:sldMk cId="1849007031" sldId="421"/>
            <ac:spMk id="17" creationId="{52AC582C-9B5C-6AAD-E567-25ED2325BFBC}"/>
          </ac:spMkLst>
        </pc:spChg>
        <pc:grpChg chg="mod">
          <ac:chgData name="Kevin Swann" userId="7e9baea8-f971-46a1-b895-44f0089e14b4" providerId="ADAL" clId="{5BDA2858-97BE-4816-8E75-453D1FAD4137}" dt="2024-10-02T14:04:06.492" v="363" actId="207"/>
          <ac:grpSpMkLst>
            <pc:docMk/>
            <pc:sldMk cId="1849007031" sldId="421"/>
            <ac:grpSpMk id="2" creationId="{49F6D1DA-DB59-BB16-BFD0-9DDF9BDAF753}"/>
          </ac:grpSpMkLst>
        </pc:grpChg>
      </pc:sldChg>
      <pc:sldChg chg="modSp add mod">
        <pc:chgData name="Kevin Swann" userId="7e9baea8-f971-46a1-b895-44f0089e14b4" providerId="ADAL" clId="{5BDA2858-97BE-4816-8E75-453D1FAD4137}" dt="2024-10-02T14:07:00.078" v="602" actId="255"/>
        <pc:sldMkLst>
          <pc:docMk/>
          <pc:sldMk cId="3663287881" sldId="422"/>
        </pc:sldMkLst>
        <pc:spChg chg="mod">
          <ac:chgData name="Kevin Swann" userId="7e9baea8-f971-46a1-b895-44f0089e14b4" providerId="ADAL" clId="{5BDA2858-97BE-4816-8E75-453D1FAD4137}" dt="2024-10-02T14:06:44.817" v="601" actId="255"/>
          <ac:spMkLst>
            <pc:docMk/>
            <pc:sldMk cId="3663287881" sldId="422"/>
            <ac:spMk id="4" creationId="{11130FC5-0350-613F-B2B2-AB8FA6D1DCEE}"/>
          </ac:spMkLst>
        </pc:spChg>
        <pc:spChg chg="mod">
          <ac:chgData name="Kevin Swann" userId="7e9baea8-f971-46a1-b895-44f0089e14b4" providerId="ADAL" clId="{5BDA2858-97BE-4816-8E75-453D1FAD4137}" dt="2024-10-02T14:05:16.834" v="411" actId="1076"/>
          <ac:spMkLst>
            <pc:docMk/>
            <pc:sldMk cId="3663287881" sldId="422"/>
            <ac:spMk id="8" creationId="{DFA2F1FB-7C58-D0E0-7034-8037749472BB}"/>
          </ac:spMkLst>
        </pc:spChg>
        <pc:spChg chg="mod">
          <ac:chgData name="Kevin Swann" userId="7e9baea8-f971-46a1-b895-44f0089e14b4" providerId="ADAL" clId="{5BDA2858-97BE-4816-8E75-453D1FAD4137}" dt="2024-10-02T14:07:00.078" v="602" actId="255"/>
          <ac:spMkLst>
            <pc:docMk/>
            <pc:sldMk cId="3663287881" sldId="422"/>
            <ac:spMk id="17" creationId="{52AC582C-9B5C-6AAD-E567-25ED2325BFBC}"/>
          </ac:spMkLst>
        </pc:spChg>
      </pc:sldChg>
      <pc:sldChg chg="modSp add mod">
        <pc:chgData name="Kevin Swann" userId="7e9baea8-f971-46a1-b895-44f0089e14b4" providerId="ADAL" clId="{5BDA2858-97BE-4816-8E75-453D1FAD4137}" dt="2024-10-02T14:10:02.323" v="925" actId="14100"/>
        <pc:sldMkLst>
          <pc:docMk/>
          <pc:sldMk cId="3934555174" sldId="423"/>
        </pc:sldMkLst>
        <pc:spChg chg="mod">
          <ac:chgData name="Kevin Swann" userId="7e9baea8-f971-46a1-b895-44f0089e14b4" providerId="ADAL" clId="{5BDA2858-97BE-4816-8E75-453D1FAD4137}" dt="2024-10-02T14:10:02.323" v="925" actId="14100"/>
          <ac:spMkLst>
            <pc:docMk/>
            <pc:sldMk cId="3934555174" sldId="423"/>
            <ac:spMk id="4" creationId="{11130FC5-0350-613F-B2B2-AB8FA6D1DCEE}"/>
          </ac:spMkLst>
        </pc:spChg>
        <pc:spChg chg="mod">
          <ac:chgData name="Kevin Swann" userId="7e9baea8-f971-46a1-b895-44f0089e14b4" providerId="ADAL" clId="{5BDA2858-97BE-4816-8E75-453D1FAD4137}" dt="2024-10-02T14:07:27.306" v="609" actId="20577"/>
          <ac:spMkLst>
            <pc:docMk/>
            <pc:sldMk cId="3934555174" sldId="423"/>
            <ac:spMk id="8" creationId="{DFA2F1FB-7C58-D0E0-7034-8037749472BB}"/>
          </ac:spMkLst>
        </pc:spChg>
        <pc:spChg chg="mod">
          <ac:chgData name="Kevin Swann" userId="7e9baea8-f971-46a1-b895-44f0089e14b4" providerId="ADAL" clId="{5BDA2858-97BE-4816-8E75-453D1FAD4137}" dt="2024-10-02T14:07:50.020" v="670" actId="20577"/>
          <ac:spMkLst>
            <pc:docMk/>
            <pc:sldMk cId="3934555174" sldId="423"/>
            <ac:spMk id="17" creationId="{52AC582C-9B5C-6AAD-E567-25ED2325BFBC}"/>
          </ac:spMkLst>
        </pc:spChg>
      </pc:sldChg>
      <pc:sldChg chg="add del">
        <pc:chgData name="Kevin Swann" userId="7e9baea8-f971-46a1-b895-44f0089e14b4" providerId="ADAL" clId="{5BDA2858-97BE-4816-8E75-453D1FAD4137}" dt="2024-10-02T14:10:19.863" v="927"/>
        <pc:sldMkLst>
          <pc:docMk/>
          <pc:sldMk cId="564144946" sldId="424"/>
        </pc:sldMkLst>
      </pc:sldChg>
      <pc:sldChg chg="modSp add mod">
        <pc:chgData name="Kevin Swann" userId="7e9baea8-f971-46a1-b895-44f0089e14b4" providerId="ADAL" clId="{5BDA2858-97BE-4816-8E75-453D1FAD4137}" dt="2024-10-02T14:12:21.381" v="1259" actId="255"/>
        <pc:sldMkLst>
          <pc:docMk/>
          <pc:sldMk cId="2772999636" sldId="424"/>
        </pc:sldMkLst>
        <pc:spChg chg="mod">
          <ac:chgData name="Kevin Swann" userId="7e9baea8-f971-46a1-b895-44f0089e14b4" providerId="ADAL" clId="{5BDA2858-97BE-4816-8E75-453D1FAD4137}" dt="2024-10-02T14:12:21.381" v="1259" actId="255"/>
          <ac:spMkLst>
            <pc:docMk/>
            <pc:sldMk cId="2772999636" sldId="424"/>
            <ac:spMk id="4" creationId="{11130FC5-0350-613F-B2B2-AB8FA6D1DCEE}"/>
          </ac:spMkLst>
        </pc:spChg>
        <pc:spChg chg="mod">
          <ac:chgData name="Kevin Swann" userId="7e9baea8-f971-46a1-b895-44f0089e14b4" providerId="ADAL" clId="{5BDA2858-97BE-4816-8E75-453D1FAD4137}" dt="2024-10-02T14:10:38.439" v="938" actId="20577"/>
          <ac:spMkLst>
            <pc:docMk/>
            <pc:sldMk cId="2772999636" sldId="424"/>
            <ac:spMk id="8" creationId="{DFA2F1FB-7C58-D0E0-7034-8037749472BB}"/>
          </ac:spMkLst>
        </pc:spChg>
        <pc:spChg chg="mod">
          <ac:chgData name="Kevin Swann" userId="7e9baea8-f971-46a1-b895-44f0089e14b4" providerId="ADAL" clId="{5BDA2858-97BE-4816-8E75-453D1FAD4137}" dt="2024-10-02T14:11:02.787" v="981" actId="20577"/>
          <ac:spMkLst>
            <pc:docMk/>
            <pc:sldMk cId="2772999636" sldId="424"/>
            <ac:spMk id="17" creationId="{52AC582C-9B5C-6AAD-E567-25ED2325BFBC}"/>
          </ac:spMkLst>
        </pc:spChg>
      </pc:sldChg>
      <pc:sldChg chg="modSp add mod">
        <pc:chgData name="Kevin Swann" userId="7e9baea8-f971-46a1-b895-44f0089e14b4" providerId="ADAL" clId="{5BDA2858-97BE-4816-8E75-453D1FAD4137}" dt="2024-10-02T14:13:13.150" v="1318" actId="1076"/>
        <pc:sldMkLst>
          <pc:docMk/>
          <pc:sldMk cId="3607722125" sldId="425"/>
        </pc:sldMkLst>
        <pc:spChg chg="mod">
          <ac:chgData name="Kevin Swann" userId="7e9baea8-f971-46a1-b895-44f0089e14b4" providerId="ADAL" clId="{5BDA2858-97BE-4816-8E75-453D1FAD4137}" dt="2024-10-02T14:13:13.150" v="1318" actId="1076"/>
          <ac:spMkLst>
            <pc:docMk/>
            <pc:sldMk cId="3607722125" sldId="425"/>
            <ac:spMk id="8" creationId="{DFA2F1FB-7C58-D0E0-7034-8037749472BB}"/>
          </ac:spMkLst>
        </pc:spChg>
      </pc:sldChg>
      <pc:sldChg chg="modSp add mod">
        <pc:chgData name="Kevin Swann" userId="7e9baea8-f971-46a1-b895-44f0089e14b4" providerId="ADAL" clId="{5BDA2858-97BE-4816-8E75-453D1FAD4137}" dt="2024-10-02T14:20:30.214" v="1895" actId="115"/>
        <pc:sldMkLst>
          <pc:docMk/>
          <pc:sldMk cId="1102600833" sldId="426"/>
        </pc:sldMkLst>
        <pc:spChg chg="mod">
          <ac:chgData name="Kevin Swann" userId="7e9baea8-f971-46a1-b895-44f0089e14b4" providerId="ADAL" clId="{5BDA2858-97BE-4816-8E75-453D1FAD4137}" dt="2024-10-02T14:20:30.214" v="1895" actId="115"/>
          <ac:spMkLst>
            <pc:docMk/>
            <pc:sldMk cId="1102600833" sldId="426"/>
            <ac:spMk id="4" creationId="{11130FC5-0350-613F-B2B2-AB8FA6D1DCEE}"/>
          </ac:spMkLst>
        </pc:spChg>
        <pc:spChg chg="mod">
          <ac:chgData name="Kevin Swann" userId="7e9baea8-f971-46a1-b895-44f0089e14b4" providerId="ADAL" clId="{5BDA2858-97BE-4816-8E75-453D1FAD4137}" dt="2024-10-02T14:14:22.970" v="1365" actId="255"/>
          <ac:spMkLst>
            <pc:docMk/>
            <pc:sldMk cId="1102600833" sldId="426"/>
            <ac:spMk id="8" creationId="{DFA2F1FB-7C58-D0E0-7034-8037749472BB}"/>
          </ac:spMkLst>
        </pc:spChg>
        <pc:spChg chg="mod">
          <ac:chgData name="Kevin Swann" userId="7e9baea8-f971-46a1-b895-44f0089e14b4" providerId="ADAL" clId="{5BDA2858-97BE-4816-8E75-453D1FAD4137}" dt="2024-10-02T14:18:36.774" v="1768" actId="20577"/>
          <ac:spMkLst>
            <pc:docMk/>
            <pc:sldMk cId="1102600833" sldId="426"/>
            <ac:spMk id="17" creationId="{52AC582C-9B5C-6AAD-E567-25ED2325BFBC}"/>
          </ac:spMkLst>
        </pc:spChg>
      </pc:sldChg>
      <pc:sldChg chg="modSp add mod">
        <pc:chgData name="Kevin Swann" userId="7e9baea8-f971-46a1-b895-44f0089e14b4" providerId="ADAL" clId="{5BDA2858-97BE-4816-8E75-453D1FAD4137}" dt="2024-10-02T14:30:07.695" v="2478" actId="20577"/>
        <pc:sldMkLst>
          <pc:docMk/>
          <pc:sldMk cId="1700307409" sldId="427"/>
        </pc:sldMkLst>
        <pc:spChg chg="mod">
          <ac:chgData name="Kevin Swann" userId="7e9baea8-f971-46a1-b895-44f0089e14b4" providerId="ADAL" clId="{5BDA2858-97BE-4816-8E75-453D1FAD4137}" dt="2024-10-02T14:30:07.695" v="2478" actId="20577"/>
          <ac:spMkLst>
            <pc:docMk/>
            <pc:sldMk cId="1700307409" sldId="427"/>
            <ac:spMk id="8" creationId="{60746A1C-2038-9034-A28B-EAB2EF17C0C3}"/>
          </ac:spMkLst>
        </pc:spChg>
        <pc:spChg chg="mod">
          <ac:chgData name="Kevin Swann" userId="7e9baea8-f971-46a1-b895-44f0089e14b4" providerId="ADAL" clId="{5BDA2858-97BE-4816-8E75-453D1FAD4137}" dt="2024-10-02T14:17:01.752" v="1701" actId="20577"/>
          <ac:spMkLst>
            <pc:docMk/>
            <pc:sldMk cId="1700307409" sldId="427"/>
            <ac:spMk id="17" creationId="{E3B757AA-C2C3-F4A9-BA27-FDBF72C60DBE}"/>
          </ac:spMkLst>
        </pc:spChg>
      </pc:sldChg>
      <pc:sldChg chg="addSp modSp add mod modAnim">
        <pc:chgData name="Kevin Swann" userId="7e9baea8-f971-46a1-b895-44f0089e14b4" providerId="ADAL" clId="{5BDA2858-97BE-4816-8E75-453D1FAD4137}" dt="2024-10-02T14:29:35.651" v="2462" actId="20577"/>
        <pc:sldMkLst>
          <pc:docMk/>
          <pc:sldMk cId="3160100719" sldId="428"/>
        </pc:sldMkLst>
        <pc:spChg chg="mod">
          <ac:chgData name="Kevin Swann" userId="7e9baea8-f971-46a1-b895-44f0089e14b4" providerId="ADAL" clId="{5BDA2858-97BE-4816-8E75-453D1FAD4137}" dt="2024-10-02T14:23:14.424" v="2131" actId="255"/>
          <ac:spMkLst>
            <pc:docMk/>
            <pc:sldMk cId="3160100719" sldId="428"/>
            <ac:spMk id="4" creationId="{11130FC5-0350-613F-B2B2-AB8FA6D1DCEE}"/>
          </ac:spMkLst>
        </pc:spChg>
        <pc:spChg chg="add mod">
          <ac:chgData name="Kevin Swann" userId="7e9baea8-f971-46a1-b895-44f0089e14b4" providerId="ADAL" clId="{5BDA2858-97BE-4816-8E75-453D1FAD4137}" dt="2024-10-02T14:25:16.545" v="2208" actId="207"/>
          <ac:spMkLst>
            <pc:docMk/>
            <pc:sldMk cId="3160100719" sldId="428"/>
            <ac:spMk id="6" creationId="{AE4B4126-72D2-0BB4-14B8-096A0D15D724}"/>
          </ac:spMkLst>
        </pc:spChg>
        <pc:spChg chg="mod">
          <ac:chgData name="Kevin Swann" userId="7e9baea8-f971-46a1-b895-44f0089e14b4" providerId="ADAL" clId="{5BDA2858-97BE-4816-8E75-453D1FAD4137}" dt="2024-10-02T14:29:35.651" v="2462" actId="20577"/>
          <ac:spMkLst>
            <pc:docMk/>
            <pc:sldMk cId="3160100719" sldId="428"/>
            <ac:spMk id="8" creationId="{DFA2F1FB-7C58-D0E0-7034-8037749472BB}"/>
          </ac:spMkLst>
        </pc:spChg>
        <pc:spChg chg="mod">
          <ac:chgData name="Kevin Swann" userId="7e9baea8-f971-46a1-b895-44f0089e14b4" providerId="ADAL" clId="{5BDA2858-97BE-4816-8E75-453D1FAD4137}" dt="2024-10-02T14:21:57.439" v="2005" actId="20577"/>
          <ac:spMkLst>
            <pc:docMk/>
            <pc:sldMk cId="3160100719" sldId="428"/>
            <ac:spMk id="17" creationId="{52AC582C-9B5C-6AAD-E567-25ED2325BFBC}"/>
          </ac:spMkLst>
        </pc:spChg>
        <pc:grpChg chg="mod">
          <ac:chgData name="Kevin Swann" userId="7e9baea8-f971-46a1-b895-44f0089e14b4" providerId="ADAL" clId="{5BDA2858-97BE-4816-8E75-453D1FAD4137}" dt="2024-10-02T14:23:26.356" v="2133" actId="14100"/>
          <ac:grpSpMkLst>
            <pc:docMk/>
            <pc:sldMk cId="3160100719" sldId="428"/>
            <ac:grpSpMk id="2" creationId="{49F6D1DA-DB59-BB16-BFD0-9DDF9BDAF753}"/>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7131FD92-DB75-4A1E-B06A-7D6881F90380}" type="datetimeFigureOut">
              <a:rPr lang="en-US" smtClean="0"/>
              <a:t>10/2/2024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4938CEA3-C74C-4592-BFED-A41C9AA9E6CD}" type="slidenum">
              <a:rPr lang="en-US" smtClean="0"/>
              <a:t>‹#›</a:t>
            </a:fld>
            <a:endParaRPr lang="en-US"/>
          </a:p>
        </p:txBody>
      </p:sp>
    </p:spTree>
    <p:extLst>
      <p:ext uri="{BB962C8B-B14F-4D97-AF65-F5344CB8AC3E}">
        <p14:creationId xmlns:p14="http://schemas.microsoft.com/office/powerpoint/2010/main" val="228132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8CEA3-C74C-4592-BFED-A41C9AA9E6CD}" type="slidenum">
              <a:rPr lang="en-US" smtClean="0"/>
              <a:t>1</a:t>
            </a:fld>
            <a:endParaRPr lang="en-US"/>
          </a:p>
        </p:txBody>
      </p:sp>
    </p:spTree>
    <p:extLst>
      <p:ext uri="{BB962C8B-B14F-4D97-AF65-F5344CB8AC3E}">
        <p14:creationId xmlns:p14="http://schemas.microsoft.com/office/powerpoint/2010/main" val="247746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5B2632-AE8F-EB4A-807D-5014E6E37F6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193188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5B2632-AE8F-EB4A-807D-5014E6E37F69}"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214427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B2632-AE8F-EB4A-807D-5014E6E37F6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2848228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85B2632-AE8F-EB4A-807D-5014E6E37F6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48537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85B2632-AE8F-EB4A-807D-5014E6E37F6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2750948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B2632-AE8F-EB4A-807D-5014E6E37F6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4168804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B2632-AE8F-EB4A-807D-5014E6E37F6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2122540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B2632-AE8F-EB4A-807D-5014E6E37F6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3333614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B2632-AE8F-EB4A-807D-5014E6E37F6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338108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B2632-AE8F-EB4A-807D-5014E6E37F6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386413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B2632-AE8F-EB4A-807D-5014E6E37F6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410699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5B2632-AE8F-EB4A-807D-5014E6E37F69}"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23653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5B2632-AE8F-EB4A-807D-5014E6E37F69}"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305905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5B2632-AE8F-EB4A-807D-5014E6E37F69}"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245180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B2632-AE8F-EB4A-807D-5014E6E37F69}"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107897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5B2632-AE8F-EB4A-807D-5014E6E37F69}"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412988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85B2632-AE8F-EB4A-807D-5014E6E37F69}" type="datetimeFigureOut">
              <a:rPr lang="en-US" smtClean="0"/>
              <a:t>10/2/2024</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4006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85B2632-AE8F-EB4A-807D-5014E6E37F69}" type="datetimeFigureOut">
              <a:rPr lang="en-US" smtClean="0"/>
              <a:t>10/2/2024</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949712F-C646-9546-99DE-8099EE2C0D50}" type="slidenum">
              <a:rPr lang="en-US" smtClean="0"/>
              <a:t>‹#›</a:t>
            </a:fld>
            <a:endParaRPr lang="en-US"/>
          </a:p>
        </p:txBody>
      </p:sp>
    </p:spTree>
    <p:extLst>
      <p:ext uri="{BB962C8B-B14F-4D97-AF65-F5344CB8AC3E}">
        <p14:creationId xmlns:p14="http://schemas.microsoft.com/office/powerpoint/2010/main" val="197477790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8D7A4-48A7-2A57-86A1-F6F389639D19}"/>
            </a:ext>
          </a:extLst>
        </p:cNvPr>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11B67F93-6FBA-653E-BCEB-38D6D7B271F7}"/>
              </a:ext>
            </a:extLst>
          </p:cNvPr>
          <p:cNvPicPr>
            <a:picLocks noChangeAspect="1"/>
          </p:cNvPicPr>
          <p:nvPr/>
        </p:nvPicPr>
        <p:blipFill rotWithShape="1">
          <a:blip r:embed="rId3">
            <a:alphaModFix amt="15000"/>
          </a:blip>
          <a:srcRect t="20991" b="22759"/>
          <a:stretch/>
        </p:blipFill>
        <p:spPr>
          <a:xfrm>
            <a:off x="20" y="-90011"/>
            <a:ext cx="12191980" cy="6857990"/>
          </a:xfrm>
          <a:prstGeom prst="rect">
            <a:avLst/>
          </a:prstGeom>
        </p:spPr>
      </p:pic>
      <p:sp>
        <p:nvSpPr>
          <p:cNvPr id="25" name="TextBox 24">
            <a:extLst>
              <a:ext uri="{FF2B5EF4-FFF2-40B4-BE49-F238E27FC236}">
                <a16:creationId xmlns:a16="http://schemas.microsoft.com/office/drawing/2014/main" id="{87B7226A-486B-C47D-9E26-BB6F6C14FE42}"/>
              </a:ext>
            </a:extLst>
          </p:cNvPr>
          <p:cNvSpPr txBox="1"/>
          <p:nvPr/>
        </p:nvSpPr>
        <p:spPr>
          <a:xfrm>
            <a:off x="1491907" y="5117301"/>
            <a:ext cx="9197399" cy="477054"/>
          </a:xfrm>
          <a:prstGeom prst="rect">
            <a:avLst/>
          </a:prstGeom>
          <a:noFill/>
        </p:spPr>
        <p:txBody>
          <a:bodyPr wrap="square">
            <a:spAutoFit/>
          </a:bodyPr>
          <a:lstStyle/>
          <a:p>
            <a:pPr algn="ctr"/>
            <a:r>
              <a:rPr lang="en-US" sz="2500" b="1" dirty="0">
                <a:latin typeface="Arial Black" panose="020B0A04020102020204" pitchFamily="34" charset="0"/>
                <a:cs typeface="Aldhabi" panose="020F0502020204030204" pitchFamily="2" charset="-78"/>
              </a:rPr>
              <a:t>Pastor Swann and Min. </a:t>
            </a:r>
            <a:r>
              <a:rPr lang="en-US" sz="2500" b="1" dirty="0" err="1">
                <a:latin typeface="Arial Black" panose="020B0A04020102020204" pitchFamily="34" charset="0"/>
                <a:cs typeface="Aldhabi" panose="020F0502020204030204" pitchFamily="2" charset="-78"/>
              </a:rPr>
              <a:t>Meech</a:t>
            </a:r>
            <a:r>
              <a:rPr lang="en-US" sz="2500" b="1" dirty="0">
                <a:latin typeface="Arial Black" panose="020B0A04020102020204" pitchFamily="34" charset="0"/>
                <a:cs typeface="Aldhabi" panose="020F0502020204030204" pitchFamily="2" charset="-78"/>
              </a:rPr>
              <a:t>, Teachers</a:t>
            </a:r>
          </a:p>
        </p:txBody>
      </p:sp>
      <p:pic>
        <p:nvPicPr>
          <p:cNvPr id="26" name="Picture 2">
            <a:extLst>
              <a:ext uri="{FF2B5EF4-FFF2-40B4-BE49-F238E27FC236}">
                <a16:creationId xmlns:a16="http://schemas.microsoft.com/office/drawing/2014/main" id="{516B0998-022D-05B4-1875-0BA213324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5547" y="5604793"/>
            <a:ext cx="1127758" cy="1089446"/>
          </a:xfrm>
          <a:prstGeom prst="rect">
            <a:avLst/>
          </a:prstGeom>
          <a:noFill/>
          <a:ln>
            <a:noFill/>
          </a:ln>
          <a:effectLst>
            <a:glow rad="228600">
              <a:srgbClr val="613B28">
                <a:alpha val="40000"/>
              </a:srgbClr>
            </a:glow>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TextBox 2">
            <a:extLst>
              <a:ext uri="{FF2B5EF4-FFF2-40B4-BE49-F238E27FC236}">
                <a16:creationId xmlns:a16="http://schemas.microsoft.com/office/drawing/2014/main" id="{CE8F7C62-1DEB-3FA2-E29A-0456E85BBDA6}"/>
              </a:ext>
            </a:extLst>
          </p:cNvPr>
          <p:cNvSpPr txBox="1"/>
          <p:nvPr/>
        </p:nvSpPr>
        <p:spPr>
          <a:xfrm>
            <a:off x="3009078" y="862322"/>
            <a:ext cx="6163056" cy="1938992"/>
          </a:xfrm>
          <a:prstGeom prst="rect">
            <a:avLst/>
          </a:prstGeom>
          <a:noFill/>
        </p:spPr>
        <p:txBody>
          <a:bodyPr wrap="square">
            <a:spAutoFit/>
          </a:bodyPr>
          <a:lstStyle/>
          <a:p>
            <a:pPr algn="ctr"/>
            <a:r>
              <a:rPr lang="en-US" sz="6000" b="1" dirty="0">
                <a:latin typeface="Arial Black" panose="020B0A04020102020204" pitchFamily="34" charset="0"/>
                <a:cs typeface="Aldhabi" panose="020F0502020204030204" pitchFamily="2" charset="-78"/>
              </a:rPr>
              <a:t>The BRIDGE Bible Study</a:t>
            </a:r>
          </a:p>
        </p:txBody>
      </p:sp>
      <p:sp>
        <p:nvSpPr>
          <p:cNvPr id="7" name="TextBox 6">
            <a:extLst>
              <a:ext uri="{FF2B5EF4-FFF2-40B4-BE49-F238E27FC236}">
                <a16:creationId xmlns:a16="http://schemas.microsoft.com/office/drawing/2014/main" id="{919BAC3A-CE07-885C-59E8-5F47C20BDCBE}"/>
              </a:ext>
            </a:extLst>
          </p:cNvPr>
          <p:cNvSpPr txBox="1"/>
          <p:nvPr/>
        </p:nvSpPr>
        <p:spPr>
          <a:xfrm>
            <a:off x="653796" y="3659353"/>
            <a:ext cx="11164824" cy="646331"/>
          </a:xfrm>
          <a:prstGeom prst="rect">
            <a:avLst/>
          </a:prstGeom>
          <a:noFill/>
        </p:spPr>
        <p:txBody>
          <a:bodyPr wrap="square">
            <a:spAutoFit/>
          </a:bodyPr>
          <a:lstStyle/>
          <a:p>
            <a:pPr algn="ctr"/>
            <a:r>
              <a:rPr lang="en-US" sz="3600" b="1" dirty="0">
                <a:latin typeface="Arial Black" panose="020B0A04020102020204" pitchFamily="34" charset="0"/>
                <a:cs typeface="Aldhabi" panose="020F0502020204030204" pitchFamily="2" charset="-78"/>
              </a:rPr>
              <a:t>Bringing ALL Generations Together</a:t>
            </a:r>
          </a:p>
        </p:txBody>
      </p:sp>
    </p:spTree>
    <p:extLst>
      <p:ext uri="{BB962C8B-B14F-4D97-AF65-F5344CB8AC3E}">
        <p14:creationId xmlns:p14="http://schemas.microsoft.com/office/powerpoint/2010/main" val="3295821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19145" y="66761"/>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240967" y="1417320"/>
            <a:ext cx="4309944" cy="3477875"/>
          </a:xfrm>
          <a:prstGeom prst="rect">
            <a:avLst/>
          </a:prstGeom>
          <a:noFill/>
        </p:spPr>
        <p:txBody>
          <a:bodyPr wrap="square">
            <a:spAutoFit/>
          </a:bodyPr>
          <a:lstStyle/>
          <a:p>
            <a:pPr algn="ctr"/>
            <a:r>
              <a:rPr lang="en-US" sz="5500" dirty="0">
                <a:solidFill>
                  <a:schemeClr val="tx1"/>
                </a:solidFill>
                <a:latin typeface="Aharoni" panose="02010803020104030203" pitchFamily="2" charset="-79"/>
                <a:cs typeface="Aharoni" panose="02010803020104030203" pitchFamily="2" charset="-79"/>
              </a:rPr>
              <a:t>The Prodigal Son Pt. 2</a:t>
            </a:r>
          </a:p>
          <a:p>
            <a:pPr algn="ctr"/>
            <a:r>
              <a:rPr lang="en-US" sz="5500" dirty="0">
                <a:latin typeface="Aharoni" panose="02010803020104030203" pitchFamily="2" charset="-79"/>
                <a:cs typeface="Aharoni" panose="02010803020104030203" pitchFamily="2" charset="-79"/>
              </a:rPr>
              <a:t>Luke 15:13-19</a:t>
            </a:r>
            <a:endParaRPr lang="en-US" sz="5500" dirty="0"/>
          </a:p>
        </p:txBody>
      </p:sp>
      <p:grpSp>
        <p:nvGrpSpPr>
          <p:cNvPr id="15" name="Group 14">
            <a:extLst>
              <a:ext uri="{FF2B5EF4-FFF2-40B4-BE49-F238E27FC236}">
                <a16:creationId xmlns:a16="http://schemas.microsoft.com/office/drawing/2014/main" id="{95C47955-6502-C53B-4096-9C8FA2636C13}"/>
              </a:ext>
            </a:extLst>
          </p:cNvPr>
          <p:cNvGrpSpPr/>
          <p:nvPr/>
        </p:nvGrpSpPr>
        <p:grpSpPr>
          <a:xfrm>
            <a:off x="4712364" y="40169"/>
            <a:ext cx="7037676" cy="2264119"/>
            <a:chOff x="0" y="172234"/>
            <a:chExt cx="6900512" cy="2086577"/>
          </a:xfrm>
          <a:solidFill>
            <a:srgbClr val="002060"/>
          </a:solidFill>
        </p:grpSpPr>
        <p:sp>
          <p:nvSpPr>
            <p:cNvPr id="16" name="Rectangle: Rounded Corners 15">
              <a:extLst>
                <a:ext uri="{FF2B5EF4-FFF2-40B4-BE49-F238E27FC236}">
                  <a16:creationId xmlns:a16="http://schemas.microsoft.com/office/drawing/2014/main" id="{DD3DDC50-3ADA-1E22-4F30-9FDAD416993A}"/>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52AC582C-9B5C-6AAD-E567-25ED2325BFBC}"/>
                </a:ext>
              </a:extLst>
            </p:cNvPr>
            <p:cNvSpPr txBox="1"/>
            <p:nvPr/>
          </p:nvSpPr>
          <p:spPr>
            <a:xfrm>
              <a:off x="316613" y="572455"/>
              <a:ext cx="6168399"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000" b="1" kern="1200" dirty="0">
                  <a:latin typeface="Aharoni" panose="02010803020104030203" pitchFamily="2" charset="-79"/>
                  <a:cs typeface="Aharoni" panose="02010803020104030203" pitchFamily="2" charset="-79"/>
                </a:rPr>
                <a:t>Phase 2: </a:t>
              </a:r>
              <a:r>
                <a:rPr lang="en-US" sz="4000" b="1" kern="1200" dirty="0" err="1">
                  <a:latin typeface="Aharoni" panose="02010803020104030203" pitchFamily="2" charset="-79"/>
                  <a:cs typeface="Aharoni" panose="02010803020104030203" pitchFamily="2" charset="-79"/>
                </a:rPr>
                <a:t>Ain’t</a:t>
              </a:r>
              <a:r>
                <a:rPr lang="en-US" sz="4000" b="1" kern="1200" dirty="0">
                  <a:latin typeface="Aharoni" panose="02010803020104030203" pitchFamily="2" charset="-79"/>
                  <a:cs typeface="Aharoni" panose="02010803020104030203" pitchFamily="2" charset="-79"/>
                </a:rPr>
                <a:t> Too Proud to Beg (Luke 15:13-19)</a:t>
              </a:r>
            </a:p>
          </p:txBody>
        </p:sp>
      </p:grpSp>
      <p:grpSp>
        <p:nvGrpSpPr>
          <p:cNvPr id="2" name="Group 1">
            <a:extLst>
              <a:ext uri="{FF2B5EF4-FFF2-40B4-BE49-F238E27FC236}">
                <a16:creationId xmlns:a16="http://schemas.microsoft.com/office/drawing/2014/main" id="{49F6D1DA-DB59-BB16-BFD0-9DDF9BDAF753}"/>
              </a:ext>
            </a:extLst>
          </p:cNvPr>
          <p:cNvGrpSpPr/>
          <p:nvPr/>
        </p:nvGrpSpPr>
        <p:grpSpPr>
          <a:xfrm>
            <a:off x="4673309" y="2304289"/>
            <a:ext cx="7115785" cy="4513542"/>
            <a:chOff x="-11542" y="-101965"/>
            <a:chExt cx="6900512" cy="2086577"/>
          </a:xfrm>
          <a:solidFill>
            <a:srgbClr val="FF0000"/>
          </a:solidFill>
        </p:grpSpPr>
        <p:sp>
          <p:nvSpPr>
            <p:cNvPr id="3" name="Rectangle: Rounded Corners 2">
              <a:extLst>
                <a:ext uri="{FF2B5EF4-FFF2-40B4-BE49-F238E27FC236}">
                  <a16:creationId xmlns:a16="http://schemas.microsoft.com/office/drawing/2014/main" id="{73DB77D5-A309-2F18-6425-CD794D4484DE}"/>
                </a:ext>
              </a:extLst>
            </p:cNvPr>
            <p:cNvSpPr/>
            <p:nvPr/>
          </p:nvSpPr>
          <p:spPr>
            <a:xfrm>
              <a:off x="-11542" y="-101965"/>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4" name="Rectangle: Rounded Corners 4">
              <a:extLst>
                <a:ext uri="{FF2B5EF4-FFF2-40B4-BE49-F238E27FC236}">
                  <a16:creationId xmlns:a16="http://schemas.microsoft.com/office/drawing/2014/main" id="{11130FC5-0350-613F-B2B2-AB8FA6D1DCEE}"/>
                </a:ext>
              </a:extLst>
            </p:cNvPr>
            <p:cNvSpPr txBox="1"/>
            <p:nvPr/>
          </p:nvSpPr>
          <p:spPr>
            <a:xfrm>
              <a:off x="165102" y="95993"/>
              <a:ext cx="6597322" cy="169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3600" b="1" dirty="0">
                  <a:latin typeface="Aharoni" panose="02010803020104030203" pitchFamily="2" charset="-79"/>
                  <a:cs typeface="Aharoni" panose="02010803020104030203" pitchFamily="2" charset="-79"/>
                </a:rPr>
                <a:t>The Prodigal Son “came to himself” and went back to the Father. But many would have stayed and struggled rather than go back. Are you more likely to go back or try to figure things out on your own? WHY?</a:t>
              </a:r>
              <a:endParaRPr lang="en-US" sz="36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39345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19145" y="66761"/>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158994" y="2304288"/>
            <a:ext cx="4309944" cy="1692771"/>
          </a:xfrm>
          <a:prstGeom prst="rect">
            <a:avLst/>
          </a:prstGeom>
          <a:noFill/>
        </p:spPr>
        <p:txBody>
          <a:bodyPr wrap="square">
            <a:spAutoFit/>
          </a:bodyPr>
          <a:lstStyle/>
          <a:p>
            <a:pPr algn="ctr"/>
            <a:r>
              <a:rPr lang="en-US" sz="5200" dirty="0">
                <a:latin typeface="Aharoni" panose="02010803020104030203" pitchFamily="2" charset="-79"/>
                <a:cs typeface="Aharoni" panose="02010803020104030203" pitchFamily="2" charset="-79"/>
              </a:rPr>
              <a:t>Key point!</a:t>
            </a:r>
            <a:endParaRPr lang="en-US" sz="5200" dirty="0">
              <a:solidFill>
                <a:schemeClr val="tx1"/>
              </a:solidFill>
              <a:latin typeface="Aharoni" panose="02010803020104030203" pitchFamily="2" charset="-79"/>
              <a:cs typeface="Aharoni" panose="02010803020104030203" pitchFamily="2" charset="-79"/>
            </a:endParaRPr>
          </a:p>
          <a:p>
            <a:pPr algn="ctr"/>
            <a:r>
              <a:rPr lang="en-US" sz="5200" dirty="0">
                <a:latin typeface="Aharoni" panose="02010803020104030203" pitchFamily="2" charset="-79"/>
                <a:cs typeface="Aharoni" panose="02010803020104030203" pitchFamily="2" charset="-79"/>
              </a:rPr>
              <a:t>(Luke 15:11-32)</a:t>
            </a:r>
            <a:endParaRPr lang="en-US" sz="5200" dirty="0"/>
          </a:p>
        </p:txBody>
      </p:sp>
      <p:grpSp>
        <p:nvGrpSpPr>
          <p:cNvPr id="15" name="Group 14">
            <a:extLst>
              <a:ext uri="{FF2B5EF4-FFF2-40B4-BE49-F238E27FC236}">
                <a16:creationId xmlns:a16="http://schemas.microsoft.com/office/drawing/2014/main" id="{95C47955-6502-C53B-4096-9C8FA2636C13}"/>
              </a:ext>
            </a:extLst>
          </p:cNvPr>
          <p:cNvGrpSpPr/>
          <p:nvPr/>
        </p:nvGrpSpPr>
        <p:grpSpPr>
          <a:xfrm>
            <a:off x="4712364" y="40169"/>
            <a:ext cx="7037676" cy="2264119"/>
            <a:chOff x="0" y="172234"/>
            <a:chExt cx="6900512" cy="2086577"/>
          </a:xfrm>
          <a:solidFill>
            <a:srgbClr val="002060"/>
          </a:solidFill>
        </p:grpSpPr>
        <p:sp>
          <p:nvSpPr>
            <p:cNvPr id="16" name="Rectangle: Rounded Corners 15">
              <a:extLst>
                <a:ext uri="{FF2B5EF4-FFF2-40B4-BE49-F238E27FC236}">
                  <a16:creationId xmlns:a16="http://schemas.microsoft.com/office/drawing/2014/main" id="{DD3DDC50-3ADA-1E22-4F30-9FDAD416993A}"/>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52AC582C-9B5C-6AAD-E567-25ED2325BFBC}"/>
                </a:ext>
              </a:extLst>
            </p:cNvPr>
            <p:cNvSpPr txBox="1"/>
            <p:nvPr/>
          </p:nvSpPr>
          <p:spPr>
            <a:xfrm>
              <a:off x="316613" y="572455"/>
              <a:ext cx="6168399"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000" b="1" kern="1200" dirty="0">
                  <a:latin typeface="Aharoni" panose="02010803020104030203" pitchFamily="2" charset="-79"/>
                  <a:cs typeface="Aharoni" panose="02010803020104030203" pitchFamily="2" charset="-79"/>
                </a:rPr>
                <a:t>The word “prodigal” is not in the Bible but used to describe the son who left</a:t>
              </a:r>
              <a:endParaRPr lang="en-US" sz="4000" kern="1200" dirty="0">
                <a:latin typeface="Aharoni" panose="02010803020104030203" pitchFamily="2" charset="-79"/>
                <a:cs typeface="Aharoni" panose="02010803020104030203" pitchFamily="2" charset="-79"/>
              </a:endParaRPr>
            </a:p>
          </p:txBody>
        </p:sp>
      </p:grpSp>
      <p:grpSp>
        <p:nvGrpSpPr>
          <p:cNvPr id="2" name="Group 1">
            <a:extLst>
              <a:ext uri="{FF2B5EF4-FFF2-40B4-BE49-F238E27FC236}">
                <a16:creationId xmlns:a16="http://schemas.microsoft.com/office/drawing/2014/main" id="{49F6D1DA-DB59-BB16-BFD0-9DDF9BDAF753}"/>
              </a:ext>
            </a:extLst>
          </p:cNvPr>
          <p:cNvGrpSpPr/>
          <p:nvPr/>
        </p:nvGrpSpPr>
        <p:grpSpPr>
          <a:xfrm>
            <a:off x="4673309" y="2304289"/>
            <a:ext cx="7115785" cy="2743199"/>
            <a:chOff x="-11542" y="-101965"/>
            <a:chExt cx="6900512" cy="2086577"/>
          </a:xfrm>
          <a:solidFill>
            <a:srgbClr val="FF0000"/>
          </a:solidFill>
        </p:grpSpPr>
        <p:sp>
          <p:nvSpPr>
            <p:cNvPr id="3" name="Rectangle: Rounded Corners 2">
              <a:extLst>
                <a:ext uri="{FF2B5EF4-FFF2-40B4-BE49-F238E27FC236}">
                  <a16:creationId xmlns:a16="http://schemas.microsoft.com/office/drawing/2014/main" id="{73DB77D5-A309-2F18-6425-CD794D4484DE}"/>
                </a:ext>
              </a:extLst>
            </p:cNvPr>
            <p:cNvSpPr/>
            <p:nvPr/>
          </p:nvSpPr>
          <p:spPr>
            <a:xfrm>
              <a:off x="-11542" y="-101965"/>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4" name="Rectangle: Rounded Corners 4">
              <a:extLst>
                <a:ext uri="{FF2B5EF4-FFF2-40B4-BE49-F238E27FC236}">
                  <a16:creationId xmlns:a16="http://schemas.microsoft.com/office/drawing/2014/main" id="{11130FC5-0350-613F-B2B2-AB8FA6D1DCEE}"/>
                </a:ext>
              </a:extLst>
            </p:cNvPr>
            <p:cNvSpPr txBox="1"/>
            <p:nvPr/>
          </p:nvSpPr>
          <p:spPr>
            <a:xfrm>
              <a:off x="165102" y="95993"/>
              <a:ext cx="6349035" cy="169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3400" b="1" dirty="0">
                  <a:latin typeface="Aharoni" panose="02010803020104030203" pitchFamily="2" charset="-79"/>
                  <a:cs typeface="Aharoni" panose="02010803020104030203" pitchFamily="2" charset="-79"/>
                </a:rPr>
                <a:t>The word prodigal describes someone who spends money FREELY without thought and is RECKLESS with what they have</a:t>
              </a:r>
              <a:endParaRPr lang="en-US" sz="3400" kern="1200" dirty="0">
                <a:latin typeface="Aharoni" panose="02010803020104030203" pitchFamily="2" charset="-79"/>
                <a:cs typeface="Aharoni" panose="02010803020104030203" pitchFamily="2" charset="-79"/>
              </a:endParaRPr>
            </a:p>
          </p:txBody>
        </p:sp>
      </p:grpSp>
      <p:sp>
        <p:nvSpPr>
          <p:cNvPr id="6" name="Rectangle: Rounded Corners 5">
            <a:extLst>
              <a:ext uri="{FF2B5EF4-FFF2-40B4-BE49-F238E27FC236}">
                <a16:creationId xmlns:a16="http://schemas.microsoft.com/office/drawing/2014/main" id="{AE4B4126-72D2-0BB4-14B8-096A0D15D724}"/>
              </a:ext>
            </a:extLst>
          </p:cNvPr>
          <p:cNvSpPr/>
          <p:nvPr/>
        </p:nvSpPr>
        <p:spPr>
          <a:xfrm>
            <a:off x="4673308" y="5047486"/>
            <a:ext cx="7115785" cy="1789178"/>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pPr marL="0" lvl="0" indent="0" algn="ctr" defTabSz="2667000">
              <a:lnSpc>
                <a:spcPct val="90000"/>
              </a:lnSpc>
              <a:spcBef>
                <a:spcPct val="0"/>
              </a:spcBef>
              <a:spcAft>
                <a:spcPct val="35000"/>
              </a:spcAft>
              <a:buNone/>
            </a:pPr>
            <a:r>
              <a:rPr lang="en-US" sz="3200" b="1" dirty="0">
                <a:latin typeface="Aharoni" panose="02010803020104030203" pitchFamily="2" charset="-79"/>
                <a:cs typeface="Aharoni" panose="02010803020104030203" pitchFamily="2" charset="-79"/>
              </a:rPr>
              <a:t>Do YOU TRULY appreciate what you have? ALL OF WHAT YOU HAVE?</a:t>
            </a:r>
            <a:endParaRPr lang="en-US" sz="3200" kern="1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6010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19145" y="66761"/>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240967" y="1417320"/>
            <a:ext cx="4309944" cy="3477875"/>
          </a:xfrm>
          <a:prstGeom prst="rect">
            <a:avLst/>
          </a:prstGeom>
          <a:noFill/>
        </p:spPr>
        <p:txBody>
          <a:bodyPr wrap="square">
            <a:spAutoFit/>
          </a:bodyPr>
          <a:lstStyle/>
          <a:p>
            <a:pPr algn="ctr"/>
            <a:r>
              <a:rPr lang="en-US" sz="5500" dirty="0">
                <a:solidFill>
                  <a:schemeClr val="tx1"/>
                </a:solidFill>
                <a:latin typeface="Aharoni" panose="02010803020104030203" pitchFamily="2" charset="-79"/>
                <a:cs typeface="Aharoni" panose="02010803020104030203" pitchFamily="2" charset="-79"/>
              </a:rPr>
              <a:t>The Prodigal Son Pt. 3</a:t>
            </a:r>
          </a:p>
          <a:p>
            <a:pPr algn="ctr"/>
            <a:r>
              <a:rPr lang="en-US" sz="5500" dirty="0">
                <a:latin typeface="Aharoni" panose="02010803020104030203" pitchFamily="2" charset="-79"/>
                <a:cs typeface="Aharoni" panose="02010803020104030203" pitchFamily="2" charset="-79"/>
              </a:rPr>
              <a:t>Luke 15:20-32</a:t>
            </a:r>
            <a:endParaRPr lang="en-US" sz="5500" dirty="0"/>
          </a:p>
        </p:txBody>
      </p:sp>
      <p:grpSp>
        <p:nvGrpSpPr>
          <p:cNvPr id="15" name="Group 14">
            <a:extLst>
              <a:ext uri="{FF2B5EF4-FFF2-40B4-BE49-F238E27FC236}">
                <a16:creationId xmlns:a16="http://schemas.microsoft.com/office/drawing/2014/main" id="{95C47955-6502-C53B-4096-9C8FA2636C13}"/>
              </a:ext>
            </a:extLst>
          </p:cNvPr>
          <p:cNvGrpSpPr/>
          <p:nvPr/>
        </p:nvGrpSpPr>
        <p:grpSpPr>
          <a:xfrm>
            <a:off x="4712364" y="40169"/>
            <a:ext cx="7037676" cy="2264119"/>
            <a:chOff x="0" y="172234"/>
            <a:chExt cx="6900512" cy="2086577"/>
          </a:xfrm>
          <a:solidFill>
            <a:srgbClr val="002060"/>
          </a:solidFill>
        </p:grpSpPr>
        <p:sp>
          <p:nvSpPr>
            <p:cNvPr id="16" name="Rectangle: Rounded Corners 15">
              <a:extLst>
                <a:ext uri="{FF2B5EF4-FFF2-40B4-BE49-F238E27FC236}">
                  <a16:creationId xmlns:a16="http://schemas.microsoft.com/office/drawing/2014/main" id="{DD3DDC50-3ADA-1E22-4F30-9FDAD416993A}"/>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52AC582C-9B5C-6AAD-E567-25ED2325BFBC}"/>
                </a:ext>
              </a:extLst>
            </p:cNvPr>
            <p:cNvSpPr txBox="1"/>
            <p:nvPr/>
          </p:nvSpPr>
          <p:spPr>
            <a:xfrm>
              <a:off x="316613" y="572455"/>
              <a:ext cx="6168399"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000" b="1" kern="1200" dirty="0">
                  <a:latin typeface="Aharoni" panose="02010803020104030203" pitchFamily="2" charset="-79"/>
                  <a:cs typeface="Aharoni" panose="02010803020104030203" pitchFamily="2" charset="-79"/>
                </a:rPr>
                <a:t>Phase 3: I’m Better Off….? (Luke 15:20-32)</a:t>
              </a:r>
            </a:p>
          </p:txBody>
        </p:sp>
      </p:grpSp>
      <p:grpSp>
        <p:nvGrpSpPr>
          <p:cNvPr id="2" name="Group 1">
            <a:extLst>
              <a:ext uri="{FF2B5EF4-FFF2-40B4-BE49-F238E27FC236}">
                <a16:creationId xmlns:a16="http://schemas.microsoft.com/office/drawing/2014/main" id="{49F6D1DA-DB59-BB16-BFD0-9DDF9BDAF753}"/>
              </a:ext>
            </a:extLst>
          </p:cNvPr>
          <p:cNvGrpSpPr/>
          <p:nvPr/>
        </p:nvGrpSpPr>
        <p:grpSpPr>
          <a:xfrm>
            <a:off x="4673309" y="2304289"/>
            <a:ext cx="7115785" cy="4513542"/>
            <a:chOff x="-11542" y="-101965"/>
            <a:chExt cx="6900512" cy="2086577"/>
          </a:xfrm>
          <a:solidFill>
            <a:srgbClr val="FF0000"/>
          </a:solidFill>
        </p:grpSpPr>
        <p:sp>
          <p:nvSpPr>
            <p:cNvPr id="3" name="Rectangle: Rounded Corners 2">
              <a:extLst>
                <a:ext uri="{FF2B5EF4-FFF2-40B4-BE49-F238E27FC236}">
                  <a16:creationId xmlns:a16="http://schemas.microsoft.com/office/drawing/2014/main" id="{73DB77D5-A309-2F18-6425-CD794D4484DE}"/>
                </a:ext>
              </a:extLst>
            </p:cNvPr>
            <p:cNvSpPr/>
            <p:nvPr/>
          </p:nvSpPr>
          <p:spPr>
            <a:xfrm>
              <a:off x="-11542" y="-101965"/>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4" name="Rectangle: Rounded Corners 4">
              <a:extLst>
                <a:ext uri="{FF2B5EF4-FFF2-40B4-BE49-F238E27FC236}">
                  <a16:creationId xmlns:a16="http://schemas.microsoft.com/office/drawing/2014/main" id="{11130FC5-0350-613F-B2B2-AB8FA6D1DCEE}"/>
                </a:ext>
              </a:extLst>
            </p:cNvPr>
            <p:cNvSpPr txBox="1"/>
            <p:nvPr/>
          </p:nvSpPr>
          <p:spPr>
            <a:xfrm>
              <a:off x="165102" y="95993"/>
              <a:ext cx="6597322" cy="169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3200" b="1" dirty="0">
                  <a:latin typeface="Aharoni" panose="02010803020104030203" pitchFamily="2" charset="-79"/>
                  <a:cs typeface="Aharoni" panose="02010803020104030203" pitchFamily="2" charset="-79"/>
                </a:rPr>
                <a:t>Which son made the better decisions? The one that left and realized his mistakes or the son who stayed but didn’t understand his brother’s choices? Is it worth going through things? Which path did YOU take to get to Christ? Why?</a:t>
              </a:r>
              <a:endParaRPr lang="en-US" sz="32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277299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20" y="-90010"/>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169254" y="2003955"/>
            <a:ext cx="4420402" cy="3262432"/>
          </a:xfrm>
          <a:prstGeom prst="rect">
            <a:avLst/>
          </a:prstGeom>
          <a:noFill/>
        </p:spPr>
        <p:txBody>
          <a:bodyPr wrap="square">
            <a:spAutoFit/>
          </a:bodyPr>
          <a:lstStyle/>
          <a:p>
            <a:pPr algn="ctr"/>
            <a:r>
              <a:rPr lang="en-US" sz="5500" dirty="0">
                <a:latin typeface="Aharoni" panose="02010803020104030203" pitchFamily="2" charset="-79"/>
                <a:cs typeface="Aharoni" panose="02010803020104030203" pitchFamily="2" charset="-79"/>
              </a:rPr>
              <a:t>Conclusion</a:t>
            </a:r>
          </a:p>
          <a:p>
            <a:pPr algn="ctr"/>
            <a:r>
              <a:rPr lang="en-US" sz="5500" dirty="0">
                <a:latin typeface="Aharoni" panose="02010803020104030203" pitchFamily="2" charset="-79"/>
                <a:cs typeface="Aharoni" panose="02010803020104030203" pitchFamily="2" charset="-79"/>
              </a:rPr>
              <a:t>on </a:t>
            </a:r>
          </a:p>
          <a:p>
            <a:pPr algn="ctr"/>
            <a:r>
              <a:rPr lang="en-US" sz="4800" dirty="0">
                <a:latin typeface="Aharoni" panose="02010803020104030203" pitchFamily="2" charset="-79"/>
                <a:cs typeface="Aharoni" panose="02010803020104030203" pitchFamily="2" charset="-79"/>
              </a:rPr>
              <a:t>The Prodigal Son Story</a:t>
            </a:r>
            <a:endParaRPr lang="en-US" sz="4800" dirty="0"/>
          </a:p>
        </p:txBody>
      </p:sp>
      <p:grpSp>
        <p:nvGrpSpPr>
          <p:cNvPr id="12" name="Group 11">
            <a:extLst>
              <a:ext uri="{FF2B5EF4-FFF2-40B4-BE49-F238E27FC236}">
                <a16:creationId xmlns:a16="http://schemas.microsoft.com/office/drawing/2014/main" id="{7DF8BD6B-DECB-EC9B-8A3A-B886273132A4}"/>
              </a:ext>
            </a:extLst>
          </p:cNvPr>
          <p:cNvGrpSpPr/>
          <p:nvPr/>
        </p:nvGrpSpPr>
        <p:grpSpPr>
          <a:xfrm>
            <a:off x="4712364" y="0"/>
            <a:ext cx="6900512" cy="3180138"/>
            <a:chOff x="0" y="172234"/>
            <a:chExt cx="6900512" cy="2086577"/>
          </a:xfrm>
        </p:grpSpPr>
        <p:sp>
          <p:nvSpPr>
            <p:cNvPr id="13" name="Rectangle: Rounded Corners 12">
              <a:extLst>
                <a:ext uri="{FF2B5EF4-FFF2-40B4-BE49-F238E27FC236}">
                  <a16:creationId xmlns:a16="http://schemas.microsoft.com/office/drawing/2014/main" id="{71A8E17E-8AFE-24CB-3826-66A4FE74A7D9}"/>
                </a:ext>
              </a:extLst>
            </p:cNvPr>
            <p:cNvSpPr/>
            <p:nvPr/>
          </p:nvSpPr>
          <p:spPr>
            <a:xfrm>
              <a:off x="0" y="172234"/>
              <a:ext cx="6900512" cy="2086577"/>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63F1DC90-8587-E0A2-4A79-AB1A4BAD6440}"/>
                </a:ext>
              </a:extLst>
            </p:cNvPr>
            <p:cNvSpPr txBox="1"/>
            <p:nvPr/>
          </p:nvSpPr>
          <p:spPr>
            <a:xfrm>
              <a:off x="101858" y="274092"/>
              <a:ext cx="6696796" cy="1882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000" b="1" kern="1200" dirty="0">
                  <a:latin typeface="Aharoni" panose="02010803020104030203" pitchFamily="2" charset="-79"/>
                  <a:cs typeface="Aharoni" panose="02010803020104030203" pitchFamily="2" charset="-79"/>
                </a:rPr>
                <a:t>We can see ourselves in the text from multiple vantage points regardless of our age!</a:t>
              </a:r>
              <a:endParaRPr lang="en-US" sz="4000" kern="1200" dirty="0">
                <a:latin typeface="Aharoni" panose="02010803020104030203" pitchFamily="2" charset="-79"/>
                <a:cs typeface="Aharoni" panose="02010803020104030203" pitchFamily="2" charset="-79"/>
              </a:endParaRPr>
            </a:p>
          </p:txBody>
        </p:sp>
      </p:grpSp>
      <p:grpSp>
        <p:nvGrpSpPr>
          <p:cNvPr id="18" name="Group 17">
            <a:extLst>
              <a:ext uri="{FF2B5EF4-FFF2-40B4-BE49-F238E27FC236}">
                <a16:creationId xmlns:a16="http://schemas.microsoft.com/office/drawing/2014/main" id="{E1FE874E-F356-C66F-39F9-D0AA3E361F09}"/>
              </a:ext>
            </a:extLst>
          </p:cNvPr>
          <p:cNvGrpSpPr/>
          <p:nvPr/>
        </p:nvGrpSpPr>
        <p:grpSpPr>
          <a:xfrm>
            <a:off x="4776296" y="3180139"/>
            <a:ext cx="6900512" cy="3541884"/>
            <a:chOff x="0" y="-42736"/>
            <a:chExt cx="6900512" cy="2086577"/>
          </a:xfrm>
          <a:solidFill>
            <a:srgbClr val="00B050"/>
          </a:solidFill>
        </p:grpSpPr>
        <p:sp>
          <p:nvSpPr>
            <p:cNvPr id="19" name="Rectangle: Rounded Corners 18">
              <a:extLst>
                <a:ext uri="{FF2B5EF4-FFF2-40B4-BE49-F238E27FC236}">
                  <a16:creationId xmlns:a16="http://schemas.microsoft.com/office/drawing/2014/main" id="{842AD188-5BCC-FC56-6EFA-46045B02447E}"/>
                </a:ext>
              </a:extLst>
            </p:cNvPr>
            <p:cNvSpPr/>
            <p:nvPr/>
          </p:nvSpPr>
          <p:spPr>
            <a:xfrm>
              <a:off x="0" y="-42736"/>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20" name="Rectangle: Rounded Corners 4">
              <a:extLst>
                <a:ext uri="{FF2B5EF4-FFF2-40B4-BE49-F238E27FC236}">
                  <a16:creationId xmlns:a16="http://schemas.microsoft.com/office/drawing/2014/main" id="{C2912E73-CD7A-CC8A-73D5-E574CA5D7E86}"/>
                </a:ext>
              </a:extLst>
            </p:cNvPr>
            <p:cNvSpPr txBox="1"/>
            <p:nvPr/>
          </p:nvSpPr>
          <p:spPr>
            <a:xfrm>
              <a:off x="139784" y="185229"/>
              <a:ext cx="6696796" cy="17457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3800" b="1" dirty="0">
                  <a:latin typeface="Aharoni" panose="02010803020104030203" pitchFamily="2" charset="-79"/>
                  <a:cs typeface="Aharoni" panose="02010803020104030203" pitchFamily="2" charset="-79"/>
                </a:rPr>
                <a:t>The blessing is knowing that no matter how old or young we are we can ALWAYS GO BACK to our Father! And He will WELCOME US!</a:t>
              </a:r>
              <a:endParaRPr lang="en-US" sz="38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99090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19145" y="66761"/>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100085" y="2440994"/>
            <a:ext cx="4309944" cy="2631490"/>
          </a:xfrm>
          <a:prstGeom prst="rect">
            <a:avLst/>
          </a:prstGeom>
          <a:noFill/>
        </p:spPr>
        <p:txBody>
          <a:bodyPr wrap="square">
            <a:spAutoFit/>
          </a:bodyPr>
          <a:lstStyle/>
          <a:p>
            <a:pPr algn="ctr"/>
            <a:r>
              <a:rPr lang="en-US" sz="5500" dirty="0">
                <a:solidFill>
                  <a:schemeClr val="tx1"/>
                </a:solidFill>
                <a:latin typeface="Aharoni" panose="02010803020104030203" pitchFamily="2" charset="-79"/>
                <a:cs typeface="Aharoni" panose="02010803020104030203" pitchFamily="2" charset="-79"/>
              </a:rPr>
              <a:t>Oct-Nov</a:t>
            </a:r>
          </a:p>
          <a:p>
            <a:pPr algn="ctr"/>
            <a:r>
              <a:rPr lang="en-US" sz="5500" dirty="0">
                <a:latin typeface="Aharoni" panose="02010803020104030203" pitchFamily="2" charset="-79"/>
                <a:cs typeface="Aharoni" panose="02010803020104030203" pitchFamily="2" charset="-79"/>
              </a:rPr>
              <a:t>Wednesday</a:t>
            </a:r>
            <a:r>
              <a:rPr lang="en-US" sz="5500" dirty="0">
                <a:solidFill>
                  <a:schemeClr val="tx1"/>
                </a:solidFill>
                <a:latin typeface="Aharoni" panose="02010803020104030203" pitchFamily="2" charset="-79"/>
                <a:cs typeface="Aharoni" panose="02010803020104030203" pitchFamily="2" charset="-79"/>
              </a:rPr>
              <a:t> </a:t>
            </a:r>
          </a:p>
          <a:p>
            <a:pPr algn="ctr"/>
            <a:r>
              <a:rPr lang="en-US" sz="5500" dirty="0">
                <a:latin typeface="Aharoni" panose="02010803020104030203" pitchFamily="2" charset="-79"/>
                <a:cs typeface="Aharoni" panose="02010803020104030203" pitchFamily="2" charset="-79"/>
              </a:rPr>
              <a:t>Schedule</a:t>
            </a:r>
            <a:endParaRPr lang="en-US" sz="5500" dirty="0"/>
          </a:p>
        </p:txBody>
      </p:sp>
      <p:grpSp>
        <p:nvGrpSpPr>
          <p:cNvPr id="15" name="Group 14">
            <a:extLst>
              <a:ext uri="{FF2B5EF4-FFF2-40B4-BE49-F238E27FC236}">
                <a16:creationId xmlns:a16="http://schemas.microsoft.com/office/drawing/2014/main" id="{95C47955-6502-C53B-4096-9C8FA2636C13}"/>
              </a:ext>
            </a:extLst>
          </p:cNvPr>
          <p:cNvGrpSpPr/>
          <p:nvPr/>
        </p:nvGrpSpPr>
        <p:grpSpPr>
          <a:xfrm>
            <a:off x="4712364" y="40169"/>
            <a:ext cx="7037676" cy="2264119"/>
            <a:chOff x="0" y="172234"/>
            <a:chExt cx="6900512" cy="2086577"/>
          </a:xfrm>
          <a:solidFill>
            <a:srgbClr val="002060"/>
          </a:solidFill>
        </p:grpSpPr>
        <p:sp>
          <p:nvSpPr>
            <p:cNvPr id="16" name="Rectangle: Rounded Corners 15">
              <a:extLst>
                <a:ext uri="{FF2B5EF4-FFF2-40B4-BE49-F238E27FC236}">
                  <a16:creationId xmlns:a16="http://schemas.microsoft.com/office/drawing/2014/main" id="{DD3DDC50-3ADA-1E22-4F30-9FDAD416993A}"/>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52AC582C-9B5C-6AAD-E567-25ED2325BFBC}"/>
                </a:ext>
              </a:extLst>
            </p:cNvPr>
            <p:cNvSpPr txBox="1"/>
            <p:nvPr/>
          </p:nvSpPr>
          <p:spPr>
            <a:xfrm>
              <a:off x="316613" y="572455"/>
              <a:ext cx="6168399"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3800" b="1" dirty="0">
                  <a:latin typeface="Aharoni" panose="02010803020104030203" pitchFamily="2" charset="-79"/>
                  <a:cs typeface="Aharoni" panose="02010803020104030203" pitchFamily="2" charset="-79"/>
                </a:rPr>
                <a:t>October 2 and 9</a:t>
              </a:r>
            </a:p>
            <a:p>
              <a:pPr marL="0" lvl="0" indent="0" algn="ctr" defTabSz="2667000">
                <a:lnSpc>
                  <a:spcPct val="90000"/>
                </a:lnSpc>
                <a:spcBef>
                  <a:spcPct val="0"/>
                </a:spcBef>
                <a:spcAft>
                  <a:spcPct val="35000"/>
                </a:spcAft>
                <a:buNone/>
              </a:pPr>
              <a:r>
                <a:rPr lang="en-US" sz="3800" b="1" dirty="0">
                  <a:latin typeface="Aharoni" panose="02010803020104030203" pitchFamily="2" charset="-79"/>
                  <a:cs typeface="Aharoni" panose="02010803020104030203" pitchFamily="2" charset="-79"/>
                </a:rPr>
                <a:t>The Bridge Bible Studies</a:t>
              </a:r>
              <a:endParaRPr lang="en-US" sz="3800" kern="1200" dirty="0">
                <a:latin typeface="Aharoni" panose="02010803020104030203" pitchFamily="2" charset="-79"/>
                <a:cs typeface="Aharoni" panose="02010803020104030203" pitchFamily="2" charset="-79"/>
              </a:endParaRPr>
            </a:p>
          </p:txBody>
        </p:sp>
      </p:grpSp>
      <p:grpSp>
        <p:nvGrpSpPr>
          <p:cNvPr id="2" name="Group 1">
            <a:extLst>
              <a:ext uri="{FF2B5EF4-FFF2-40B4-BE49-F238E27FC236}">
                <a16:creationId xmlns:a16="http://schemas.microsoft.com/office/drawing/2014/main" id="{49F6D1DA-DB59-BB16-BFD0-9DDF9BDAF753}"/>
              </a:ext>
            </a:extLst>
          </p:cNvPr>
          <p:cNvGrpSpPr/>
          <p:nvPr/>
        </p:nvGrpSpPr>
        <p:grpSpPr>
          <a:xfrm>
            <a:off x="4673309" y="2304289"/>
            <a:ext cx="7115785" cy="4513542"/>
            <a:chOff x="-11542" y="-101965"/>
            <a:chExt cx="6900512" cy="2086577"/>
          </a:xfrm>
          <a:solidFill>
            <a:srgbClr val="00B050"/>
          </a:solidFill>
        </p:grpSpPr>
        <p:sp>
          <p:nvSpPr>
            <p:cNvPr id="3" name="Rectangle: Rounded Corners 2">
              <a:extLst>
                <a:ext uri="{FF2B5EF4-FFF2-40B4-BE49-F238E27FC236}">
                  <a16:creationId xmlns:a16="http://schemas.microsoft.com/office/drawing/2014/main" id="{73DB77D5-A309-2F18-6425-CD794D4484DE}"/>
                </a:ext>
              </a:extLst>
            </p:cNvPr>
            <p:cNvSpPr/>
            <p:nvPr/>
          </p:nvSpPr>
          <p:spPr>
            <a:xfrm>
              <a:off x="-11542" y="-101965"/>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4" name="Rectangle: Rounded Corners 4">
              <a:extLst>
                <a:ext uri="{FF2B5EF4-FFF2-40B4-BE49-F238E27FC236}">
                  <a16:creationId xmlns:a16="http://schemas.microsoft.com/office/drawing/2014/main" id="{11130FC5-0350-613F-B2B2-AB8FA6D1DCEE}"/>
                </a:ext>
              </a:extLst>
            </p:cNvPr>
            <p:cNvSpPr txBox="1"/>
            <p:nvPr/>
          </p:nvSpPr>
          <p:spPr>
            <a:xfrm>
              <a:off x="165102" y="95993"/>
              <a:ext cx="6349035" cy="169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5200" b="1" dirty="0">
                  <a:latin typeface="Aharoni" panose="02010803020104030203" pitchFamily="2" charset="-79"/>
                  <a:cs typeface="Aharoni" panose="02010803020104030203" pitchFamily="2" charset="-79"/>
                </a:rPr>
                <a:t>October 16-November 13</a:t>
              </a:r>
            </a:p>
            <a:p>
              <a:pPr marL="0" lvl="0" indent="0" algn="ctr" defTabSz="2667000">
                <a:lnSpc>
                  <a:spcPct val="90000"/>
                </a:lnSpc>
                <a:spcBef>
                  <a:spcPct val="0"/>
                </a:spcBef>
                <a:spcAft>
                  <a:spcPct val="35000"/>
                </a:spcAft>
                <a:buNone/>
              </a:pPr>
              <a:r>
                <a:rPr lang="en-US" sz="5200" b="1" dirty="0">
                  <a:latin typeface="Aharoni" panose="02010803020104030203" pitchFamily="2" charset="-79"/>
                  <a:cs typeface="Aharoni" panose="02010803020104030203" pitchFamily="2" charset="-79"/>
                </a:rPr>
                <a:t>(5 Wednesdays)</a:t>
              </a:r>
            </a:p>
            <a:p>
              <a:pPr marL="0" lvl="0" indent="0" algn="ctr" defTabSz="2667000">
                <a:lnSpc>
                  <a:spcPct val="90000"/>
                </a:lnSpc>
                <a:spcBef>
                  <a:spcPct val="0"/>
                </a:spcBef>
                <a:spcAft>
                  <a:spcPct val="35000"/>
                </a:spcAft>
                <a:buNone/>
              </a:pPr>
              <a:r>
                <a:rPr lang="en-US" sz="5200" b="1" kern="1200" dirty="0">
                  <a:latin typeface="Aharoni" panose="02010803020104030203" pitchFamily="2" charset="-79"/>
                  <a:cs typeface="Aharoni" panose="02010803020104030203" pitchFamily="2" charset="-79"/>
                </a:rPr>
                <a:t>Regular Bible Study</a:t>
              </a:r>
              <a:endParaRPr lang="en-US" sz="52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398708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20" y="10"/>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192024" y="2674084"/>
            <a:ext cx="11999956" cy="1246495"/>
          </a:xfrm>
          <a:prstGeom prst="rect">
            <a:avLst/>
          </a:prstGeom>
          <a:noFill/>
        </p:spPr>
        <p:txBody>
          <a:bodyPr wrap="square">
            <a:spAutoFit/>
          </a:bodyPr>
          <a:lstStyle/>
          <a:p>
            <a:pPr algn="ctr"/>
            <a:r>
              <a:rPr lang="en-US" sz="7500" dirty="0">
                <a:solidFill>
                  <a:schemeClr val="tx1"/>
                </a:solidFill>
                <a:latin typeface="Aharoni" panose="02010803020104030203" pitchFamily="2" charset="-79"/>
                <a:cs typeface="Aharoni" panose="02010803020104030203" pitchFamily="2" charset="-79"/>
              </a:rPr>
              <a:t>What is the Bridge?</a:t>
            </a:r>
            <a:endParaRPr lang="en-US" sz="7500" dirty="0"/>
          </a:p>
        </p:txBody>
      </p:sp>
    </p:spTree>
    <p:extLst>
      <p:ext uri="{BB962C8B-B14F-4D97-AF65-F5344CB8AC3E}">
        <p14:creationId xmlns:p14="http://schemas.microsoft.com/office/powerpoint/2010/main" val="176900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68D2F-92B0-0D2E-2163-E374891013A1}"/>
            </a:ext>
          </a:extLst>
        </p:cNvPr>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5CB0DD24-342A-62EE-2839-9C89E3D0DA70}"/>
              </a:ext>
            </a:extLst>
          </p:cNvPr>
          <p:cNvPicPr>
            <a:picLocks noChangeAspect="1"/>
          </p:cNvPicPr>
          <p:nvPr/>
        </p:nvPicPr>
        <p:blipFill rotWithShape="1">
          <a:blip r:embed="rId2">
            <a:alphaModFix amt="15000"/>
          </a:blip>
          <a:srcRect t="20991" b="22759"/>
          <a:stretch/>
        </p:blipFill>
        <p:spPr>
          <a:xfrm>
            <a:off x="20" y="-90010"/>
            <a:ext cx="12191980" cy="6857990"/>
          </a:xfrm>
          <a:prstGeom prst="rect">
            <a:avLst/>
          </a:prstGeom>
        </p:spPr>
      </p:pic>
      <p:sp>
        <p:nvSpPr>
          <p:cNvPr id="8" name="TextBox 7">
            <a:extLst>
              <a:ext uri="{FF2B5EF4-FFF2-40B4-BE49-F238E27FC236}">
                <a16:creationId xmlns:a16="http://schemas.microsoft.com/office/drawing/2014/main" id="{60746A1C-2038-9034-A28B-EAB2EF17C0C3}"/>
              </a:ext>
            </a:extLst>
          </p:cNvPr>
          <p:cNvSpPr txBox="1"/>
          <p:nvPr/>
        </p:nvSpPr>
        <p:spPr>
          <a:xfrm>
            <a:off x="118872" y="2119622"/>
            <a:ext cx="4309944" cy="2123658"/>
          </a:xfrm>
          <a:prstGeom prst="rect">
            <a:avLst/>
          </a:prstGeom>
          <a:noFill/>
        </p:spPr>
        <p:txBody>
          <a:bodyPr wrap="square">
            <a:spAutoFit/>
          </a:bodyPr>
          <a:lstStyle/>
          <a:p>
            <a:pPr algn="ctr"/>
            <a:r>
              <a:rPr lang="en-US" sz="6600" dirty="0">
                <a:solidFill>
                  <a:schemeClr val="tx1"/>
                </a:solidFill>
                <a:latin typeface="Aharoni" panose="02010803020104030203" pitchFamily="2" charset="-79"/>
                <a:cs typeface="Aharoni" panose="02010803020104030203" pitchFamily="2" charset="-79"/>
              </a:rPr>
              <a:t>Opening </a:t>
            </a:r>
          </a:p>
          <a:p>
            <a:pPr algn="ctr"/>
            <a:r>
              <a:rPr lang="en-US" sz="6600" dirty="0">
                <a:latin typeface="Aharoni" panose="02010803020104030203" pitchFamily="2" charset="-79"/>
                <a:cs typeface="Aharoni" panose="02010803020104030203" pitchFamily="2" charset="-79"/>
              </a:rPr>
              <a:t>Question</a:t>
            </a:r>
            <a:endParaRPr lang="en-US" sz="6600" dirty="0"/>
          </a:p>
        </p:txBody>
      </p:sp>
      <p:grpSp>
        <p:nvGrpSpPr>
          <p:cNvPr id="15" name="Group 14">
            <a:extLst>
              <a:ext uri="{FF2B5EF4-FFF2-40B4-BE49-F238E27FC236}">
                <a16:creationId xmlns:a16="http://schemas.microsoft.com/office/drawing/2014/main" id="{9356C8A5-178F-25D1-4258-22F8560C9F3D}"/>
              </a:ext>
            </a:extLst>
          </p:cNvPr>
          <p:cNvGrpSpPr/>
          <p:nvPr/>
        </p:nvGrpSpPr>
        <p:grpSpPr>
          <a:xfrm>
            <a:off x="4776296" y="258618"/>
            <a:ext cx="6900512" cy="6350520"/>
            <a:chOff x="0" y="172234"/>
            <a:chExt cx="6900512" cy="2086577"/>
          </a:xfrm>
          <a:solidFill>
            <a:srgbClr val="000066"/>
          </a:solidFill>
        </p:grpSpPr>
        <p:sp>
          <p:nvSpPr>
            <p:cNvPr id="16" name="Rectangle: Rounded Corners 15">
              <a:extLst>
                <a:ext uri="{FF2B5EF4-FFF2-40B4-BE49-F238E27FC236}">
                  <a16:creationId xmlns:a16="http://schemas.microsoft.com/office/drawing/2014/main" id="{3F201B2A-8B49-C098-E461-A6F30CE60508}"/>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E3B757AA-C2C3-F4A9-BA27-FDBF72C60DBE}"/>
                </a:ext>
              </a:extLst>
            </p:cNvPr>
            <p:cNvSpPr txBox="1"/>
            <p:nvPr/>
          </p:nvSpPr>
          <p:spPr>
            <a:xfrm>
              <a:off x="347221" y="344457"/>
              <a:ext cx="5893478" cy="17389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700" b="1" kern="1200" dirty="0">
                  <a:latin typeface="Aharoni" panose="02010803020104030203" pitchFamily="2" charset="-79"/>
                  <a:cs typeface="Aharoni" panose="02010803020104030203" pitchFamily="2" charset="-79"/>
                </a:rPr>
                <a:t>What do you believe is the greatest challenge that prevents people from different generations connecting with one another?</a:t>
              </a:r>
              <a:endParaRPr lang="en-US" sz="47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340365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68D2F-92B0-0D2E-2163-E374891013A1}"/>
            </a:ext>
          </a:extLst>
        </p:cNvPr>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5CB0DD24-342A-62EE-2839-9C89E3D0DA70}"/>
              </a:ext>
            </a:extLst>
          </p:cNvPr>
          <p:cNvPicPr>
            <a:picLocks noChangeAspect="1"/>
          </p:cNvPicPr>
          <p:nvPr/>
        </p:nvPicPr>
        <p:blipFill rotWithShape="1">
          <a:blip r:embed="rId2">
            <a:alphaModFix amt="15000"/>
          </a:blip>
          <a:srcRect t="20991" b="22759"/>
          <a:stretch/>
        </p:blipFill>
        <p:spPr>
          <a:xfrm>
            <a:off x="20" y="-90010"/>
            <a:ext cx="12191980" cy="6857990"/>
          </a:xfrm>
          <a:prstGeom prst="rect">
            <a:avLst/>
          </a:prstGeom>
        </p:spPr>
      </p:pic>
      <p:sp>
        <p:nvSpPr>
          <p:cNvPr id="8" name="TextBox 7">
            <a:extLst>
              <a:ext uri="{FF2B5EF4-FFF2-40B4-BE49-F238E27FC236}">
                <a16:creationId xmlns:a16="http://schemas.microsoft.com/office/drawing/2014/main" id="{60746A1C-2038-9034-A28B-EAB2EF17C0C3}"/>
              </a:ext>
            </a:extLst>
          </p:cNvPr>
          <p:cNvSpPr txBox="1"/>
          <p:nvPr/>
        </p:nvSpPr>
        <p:spPr>
          <a:xfrm>
            <a:off x="153760" y="1616702"/>
            <a:ext cx="4309944" cy="4154984"/>
          </a:xfrm>
          <a:prstGeom prst="rect">
            <a:avLst/>
          </a:prstGeom>
          <a:noFill/>
        </p:spPr>
        <p:txBody>
          <a:bodyPr wrap="square">
            <a:spAutoFit/>
          </a:bodyPr>
          <a:lstStyle/>
          <a:p>
            <a:pPr algn="ctr"/>
            <a:r>
              <a:rPr lang="en-US" sz="6600">
                <a:solidFill>
                  <a:schemeClr val="tx1"/>
                </a:solidFill>
                <a:latin typeface="Aharoni" panose="02010803020104030203" pitchFamily="2" charset="-79"/>
                <a:cs typeface="Aharoni" panose="02010803020104030203" pitchFamily="2" charset="-79"/>
              </a:rPr>
              <a:t>-P </a:t>
            </a:r>
            <a:r>
              <a:rPr lang="en-US" sz="6600" dirty="0">
                <a:solidFill>
                  <a:schemeClr val="tx1"/>
                </a:solidFill>
                <a:latin typeface="Aharoni" panose="02010803020104030203" pitchFamily="2" charset="-79"/>
                <a:cs typeface="Aharoni" panose="02010803020104030203" pitchFamily="2" charset="-79"/>
              </a:rPr>
              <a:t>and </a:t>
            </a:r>
            <a:r>
              <a:rPr lang="en-US" sz="6600" dirty="0" err="1">
                <a:solidFill>
                  <a:schemeClr val="tx1"/>
                </a:solidFill>
                <a:latin typeface="Aharoni" panose="02010803020104030203" pitchFamily="2" charset="-79"/>
                <a:cs typeface="Aharoni" panose="02010803020104030203" pitchFamily="2" charset="-79"/>
              </a:rPr>
              <a:t>Meech’s</a:t>
            </a:r>
            <a:r>
              <a:rPr lang="en-US" sz="6600" dirty="0">
                <a:solidFill>
                  <a:schemeClr val="tx1"/>
                </a:solidFill>
                <a:latin typeface="Aharoni" panose="02010803020104030203" pitchFamily="2" charset="-79"/>
                <a:cs typeface="Aharoni" panose="02010803020104030203" pitchFamily="2" charset="-79"/>
              </a:rPr>
              <a:t> Opening Thoughts</a:t>
            </a:r>
            <a:endParaRPr lang="en-US" sz="6600" dirty="0"/>
          </a:p>
        </p:txBody>
      </p:sp>
      <p:grpSp>
        <p:nvGrpSpPr>
          <p:cNvPr id="15" name="Group 14">
            <a:extLst>
              <a:ext uri="{FF2B5EF4-FFF2-40B4-BE49-F238E27FC236}">
                <a16:creationId xmlns:a16="http://schemas.microsoft.com/office/drawing/2014/main" id="{9356C8A5-178F-25D1-4258-22F8560C9F3D}"/>
              </a:ext>
            </a:extLst>
          </p:cNvPr>
          <p:cNvGrpSpPr/>
          <p:nvPr/>
        </p:nvGrpSpPr>
        <p:grpSpPr>
          <a:xfrm>
            <a:off x="4776296" y="258618"/>
            <a:ext cx="6900512" cy="6350520"/>
            <a:chOff x="0" y="172234"/>
            <a:chExt cx="6900512" cy="2086577"/>
          </a:xfrm>
          <a:solidFill>
            <a:srgbClr val="000066"/>
          </a:solidFill>
        </p:grpSpPr>
        <p:sp>
          <p:nvSpPr>
            <p:cNvPr id="16" name="Rectangle: Rounded Corners 15">
              <a:extLst>
                <a:ext uri="{FF2B5EF4-FFF2-40B4-BE49-F238E27FC236}">
                  <a16:creationId xmlns:a16="http://schemas.microsoft.com/office/drawing/2014/main" id="{3F201B2A-8B49-C098-E461-A6F30CE60508}"/>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E3B757AA-C2C3-F4A9-BA27-FDBF72C60DBE}"/>
                </a:ext>
              </a:extLst>
            </p:cNvPr>
            <p:cNvSpPr txBox="1"/>
            <p:nvPr/>
          </p:nvSpPr>
          <p:spPr>
            <a:xfrm>
              <a:off x="347221" y="344457"/>
              <a:ext cx="5893478" cy="17389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200" b="1" dirty="0">
                  <a:latin typeface="Aharoni" panose="02010803020104030203" pitchFamily="2" charset="-79"/>
                  <a:cs typeface="Aharoni" panose="02010803020104030203" pitchFamily="2" charset="-79"/>
                </a:rPr>
                <a:t>People see the world mostly through the generation and times (culture) they were raised in. It’s hard for people to appreciate a different lens or way of seeing the world. </a:t>
              </a:r>
              <a:r>
                <a:rPr lang="en-US" sz="4200" b="1" u="sng" dirty="0">
                  <a:latin typeface="Aharoni" panose="02010803020104030203" pitchFamily="2" charset="-79"/>
                  <a:cs typeface="Aharoni" panose="02010803020104030203" pitchFamily="2" charset="-79"/>
                </a:rPr>
                <a:t>This is true even in church!!!</a:t>
              </a:r>
              <a:endParaRPr lang="en-US" sz="4200" u="sng"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170030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19145" y="66761"/>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191255" y="2304288"/>
            <a:ext cx="4309944" cy="2631490"/>
          </a:xfrm>
          <a:prstGeom prst="rect">
            <a:avLst/>
          </a:prstGeom>
          <a:noFill/>
        </p:spPr>
        <p:txBody>
          <a:bodyPr wrap="square">
            <a:spAutoFit/>
          </a:bodyPr>
          <a:lstStyle/>
          <a:p>
            <a:pPr algn="ctr"/>
            <a:r>
              <a:rPr lang="en-US" sz="5500" dirty="0">
                <a:solidFill>
                  <a:schemeClr val="tx1"/>
                </a:solidFill>
                <a:latin typeface="Aharoni" panose="02010803020104030203" pitchFamily="2" charset="-79"/>
                <a:cs typeface="Aharoni" panose="02010803020104030203" pitchFamily="2" charset="-79"/>
              </a:rPr>
              <a:t>The Bridge</a:t>
            </a:r>
          </a:p>
          <a:p>
            <a:pPr algn="ctr"/>
            <a:r>
              <a:rPr lang="en-US" sz="5500" dirty="0">
                <a:latin typeface="Aharoni" panose="02010803020104030203" pitchFamily="2" charset="-79"/>
                <a:cs typeface="Aharoni" panose="02010803020104030203" pitchFamily="2" charset="-79"/>
              </a:rPr>
              <a:t>Bible Study</a:t>
            </a:r>
          </a:p>
          <a:p>
            <a:pPr algn="ctr"/>
            <a:r>
              <a:rPr lang="en-US" sz="5500" dirty="0">
                <a:latin typeface="Aharoni" panose="02010803020104030203" pitchFamily="2" charset="-79"/>
                <a:cs typeface="Aharoni" panose="02010803020104030203" pitchFamily="2" charset="-79"/>
              </a:rPr>
              <a:t>Format</a:t>
            </a:r>
            <a:endParaRPr lang="en-US" sz="5500" dirty="0"/>
          </a:p>
        </p:txBody>
      </p:sp>
      <p:grpSp>
        <p:nvGrpSpPr>
          <p:cNvPr id="15" name="Group 14">
            <a:extLst>
              <a:ext uri="{FF2B5EF4-FFF2-40B4-BE49-F238E27FC236}">
                <a16:creationId xmlns:a16="http://schemas.microsoft.com/office/drawing/2014/main" id="{95C47955-6502-C53B-4096-9C8FA2636C13}"/>
              </a:ext>
            </a:extLst>
          </p:cNvPr>
          <p:cNvGrpSpPr/>
          <p:nvPr/>
        </p:nvGrpSpPr>
        <p:grpSpPr>
          <a:xfrm>
            <a:off x="4712364" y="40169"/>
            <a:ext cx="7037676" cy="2264119"/>
            <a:chOff x="0" y="172234"/>
            <a:chExt cx="6900512" cy="2086577"/>
          </a:xfrm>
          <a:solidFill>
            <a:srgbClr val="002060"/>
          </a:solidFill>
        </p:grpSpPr>
        <p:sp>
          <p:nvSpPr>
            <p:cNvPr id="16" name="Rectangle: Rounded Corners 15">
              <a:extLst>
                <a:ext uri="{FF2B5EF4-FFF2-40B4-BE49-F238E27FC236}">
                  <a16:creationId xmlns:a16="http://schemas.microsoft.com/office/drawing/2014/main" id="{DD3DDC50-3ADA-1E22-4F30-9FDAD416993A}"/>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52AC582C-9B5C-6AAD-E567-25ED2325BFBC}"/>
                </a:ext>
              </a:extLst>
            </p:cNvPr>
            <p:cNvSpPr txBox="1"/>
            <p:nvPr/>
          </p:nvSpPr>
          <p:spPr>
            <a:xfrm>
              <a:off x="316613" y="572455"/>
              <a:ext cx="6168399"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3800" b="1" kern="1200" dirty="0">
                  <a:latin typeface="Aharoni" panose="02010803020104030203" pitchFamily="2" charset="-79"/>
                  <a:cs typeface="Aharoni" panose="02010803020104030203" pitchFamily="2" charset="-79"/>
                </a:rPr>
                <a:t>Dialogue and “Debate” through Biblical Perspective</a:t>
              </a:r>
              <a:endParaRPr lang="en-US" sz="3800" kern="1200" dirty="0">
                <a:latin typeface="Aharoni" panose="02010803020104030203" pitchFamily="2" charset="-79"/>
                <a:cs typeface="Aharoni" panose="02010803020104030203" pitchFamily="2" charset="-79"/>
              </a:endParaRPr>
            </a:p>
          </p:txBody>
        </p:sp>
      </p:grpSp>
      <p:grpSp>
        <p:nvGrpSpPr>
          <p:cNvPr id="2" name="Group 1">
            <a:extLst>
              <a:ext uri="{FF2B5EF4-FFF2-40B4-BE49-F238E27FC236}">
                <a16:creationId xmlns:a16="http://schemas.microsoft.com/office/drawing/2014/main" id="{49F6D1DA-DB59-BB16-BFD0-9DDF9BDAF753}"/>
              </a:ext>
            </a:extLst>
          </p:cNvPr>
          <p:cNvGrpSpPr/>
          <p:nvPr/>
        </p:nvGrpSpPr>
        <p:grpSpPr>
          <a:xfrm>
            <a:off x="4673309" y="2304289"/>
            <a:ext cx="7115785" cy="4513542"/>
            <a:chOff x="-11542" y="-101965"/>
            <a:chExt cx="6900512" cy="2086577"/>
          </a:xfrm>
          <a:solidFill>
            <a:srgbClr val="FF0000"/>
          </a:solidFill>
        </p:grpSpPr>
        <p:sp>
          <p:nvSpPr>
            <p:cNvPr id="3" name="Rectangle: Rounded Corners 2">
              <a:extLst>
                <a:ext uri="{FF2B5EF4-FFF2-40B4-BE49-F238E27FC236}">
                  <a16:creationId xmlns:a16="http://schemas.microsoft.com/office/drawing/2014/main" id="{73DB77D5-A309-2F18-6425-CD794D4484DE}"/>
                </a:ext>
              </a:extLst>
            </p:cNvPr>
            <p:cNvSpPr/>
            <p:nvPr/>
          </p:nvSpPr>
          <p:spPr>
            <a:xfrm>
              <a:off x="-11542" y="-101965"/>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4" name="Rectangle: Rounded Corners 4">
              <a:extLst>
                <a:ext uri="{FF2B5EF4-FFF2-40B4-BE49-F238E27FC236}">
                  <a16:creationId xmlns:a16="http://schemas.microsoft.com/office/drawing/2014/main" id="{11130FC5-0350-613F-B2B2-AB8FA6D1DCEE}"/>
                </a:ext>
              </a:extLst>
            </p:cNvPr>
            <p:cNvSpPr txBox="1"/>
            <p:nvPr/>
          </p:nvSpPr>
          <p:spPr>
            <a:xfrm>
              <a:off x="165102" y="95993"/>
              <a:ext cx="6349035" cy="169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5200" b="1" dirty="0">
                  <a:latin typeface="Aharoni" panose="02010803020104030203" pitchFamily="2" charset="-79"/>
                  <a:cs typeface="Aharoni" panose="02010803020104030203" pitchFamily="2" charset="-79"/>
                </a:rPr>
                <a:t>The Rules of Engagement for The Bridge Bible Studies</a:t>
              </a:r>
              <a:endParaRPr lang="en-US" sz="52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18490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20" y="10"/>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192044" y="1651590"/>
            <a:ext cx="11999956" cy="3554819"/>
          </a:xfrm>
          <a:prstGeom prst="rect">
            <a:avLst/>
          </a:prstGeom>
          <a:noFill/>
        </p:spPr>
        <p:txBody>
          <a:bodyPr wrap="square">
            <a:spAutoFit/>
          </a:bodyPr>
          <a:lstStyle/>
          <a:p>
            <a:pPr algn="ctr"/>
            <a:r>
              <a:rPr lang="en-US" sz="7500" dirty="0">
                <a:solidFill>
                  <a:schemeClr val="tx1"/>
                </a:solidFill>
                <a:latin typeface="Aharoni" panose="02010803020104030203" pitchFamily="2" charset="-79"/>
                <a:cs typeface="Aharoni" panose="02010803020104030203" pitchFamily="2" charset="-79"/>
              </a:rPr>
              <a:t>Today’s Study:</a:t>
            </a:r>
          </a:p>
          <a:p>
            <a:pPr algn="ctr"/>
            <a:r>
              <a:rPr lang="en-US" sz="7500" dirty="0">
                <a:latin typeface="Aharoni" panose="02010803020104030203" pitchFamily="2" charset="-79"/>
                <a:cs typeface="Aharoni" panose="02010803020104030203" pitchFamily="2" charset="-79"/>
              </a:rPr>
              <a:t>The Prodigal Son</a:t>
            </a:r>
          </a:p>
          <a:p>
            <a:pPr algn="ctr"/>
            <a:r>
              <a:rPr lang="en-US" sz="7500" dirty="0">
                <a:latin typeface="Aharoni" panose="02010803020104030203" pitchFamily="2" charset="-79"/>
                <a:cs typeface="Aharoni" panose="02010803020104030203" pitchFamily="2" charset="-79"/>
              </a:rPr>
              <a:t>Luke 15:11-32 (NLT)</a:t>
            </a:r>
            <a:endParaRPr lang="en-US" sz="7500" dirty="0"/>
          </a:p>
        </p:txBody>
      </p:sp>
    </p:spTree>
    <p:extLst>
      <p:ext uri="{BB962C8B-B14F-4D97-AF65-F5344CB8AC3E}">
        <p14:creationId xmlns:p14="http://schemas.microsoft.com/office/powerpoint/2010/main" val="360772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19145" y="66761"/>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201912" y="1690062"/>
            <a:ext cx="4309944" cy="3293209"/>
          </a:xfrm>
          <a:prstGeom prst="rect">
            <a:avLst/>
          </a:prstGeom>
          <a:noFill/>
        </p:spPr>
        <p:txBody>
          <a:bodyPr wrap="square">
            <a:spAutoFit/>
          </a:bodyPr>
          <a:lstStyle/>
          <a:p>
            <a:pPr algn="ctr"/>
            <a:r>
              <a:rPr lang="en-US" sz="5200" dirty="0">
                <a:latin typeface="Aharoni" panose="02010803020104030203" pitchFamily="2" charset="-79"/>
                <a:cs typeface="Aharoni" panose="02010803020104030203" pitchFamily="2" charset="-79"/>
              </a:rPr>
              <a:t>Overview: </a:t>
            </a:r>
            <a:r>
              <a:rPr lang="en-US" sz="5200" dirty="0">
                <a:solidFill>
                  <a:schemeClr val="tx1"/>
                </a:solidFill>
                <a:latin typeface="Aharoni" panose="02010803020104030203" pitchFamily="2" charset="-79"/>
                <a:cs typeface="Aharoni" panose="02010803020104030203" pitchFamily="2" charset="-79"/>
              </a:rPr>
              <a:t>The Prodigal Son</a:t>
            </a:r>
          </a:p>
          <a:p>
            <a:pPr algn="ctr"/>
            <a:r>
              <a:rPr lang="en-US" sz="5200" dirty="0">
                <a:latin typeface="Aharoni" panose="02010803020104030203" pitchFamily="2" charset="-79"/>
                <a:cs typeface="Aharoni" panose="02010803020104030203" pitchFamily="2" charset="-79"/>
              </a:rPr>
              <a:t>(Luke 15:11-32)</a:t>
            </a:r>
            <a:endParaRPr lang="en-US" sz="5200" dirty="0"/>
          </a:p>
        </p:txBody>
      </p:sp>
      <p:grpSp>
        <p:nvGrpSpPr>
          <p:cNvPr id="15" name="Group 14">
            <a:extLst>
              <a:ext uri="{FF2B5EF4-FFF2-40B4-BE49-F238E27FC236}">
                <a16:creationId xmlns:a16="http://schemas.microsoft.com/office/drawing/2014/main" id="{95C47955-6502-C53B-4096-9C8FA2636C13}"/>
              </a:ext>
            </a:extLst>
          </p:cNvPr>
          <p:cNvGrpSpPr/>
          <p:nvPr/>
        </p:nvGrpSpPr>
        <p:grpSpPr>
          <a:xfrm>
            <a:off x="4712364" y="40169"/>
            <a:ext cx="7037676" cy="2264119"/>
            <a:chOff x="0" y="172234"/>
            <a:chExt cx="6900512" cy="2086577"/>
          </a:xfrm>
          <a:solidFill>
            <a:srgbClr val="002060"/>
          </a:solidFill>
        </p:grpSpPr>
        <p:sp>
          <p:nvSpPr>
            <p:cNvPr id="16" name="Rectangle: Rounded Corners 15">
              <a:extLst>
                <a:ext uri="{FF2B5EF4-FFF2-40B4-BE49-F238E27FC236}">
                  <a16:creationId xmlns:a16="http://schemas.microsoft.com/office/drawing/2014/main" id="{DD3DDC50-3ADA-1E22-4F30-9FDAD416993A}"/>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52AC582C-9B5C-6AAD-E567-25ED2325BFBC}"/>
                </a:ext>
              </a:extLst>
            </p:cNvPr>
            <p:cNvSpPr txBox="1"/>
            <p:nvPr/>
          </p:nvSpPr>
          <p:spPr>
            <a:xfrm>
              <a:off x="316613" y="572455"/>
              <a:ext cx="6168399"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000" b="1" kern="1200" dirty="0">
                  <a:latin typeface="Aharoni" panose="02010803020104030203" pitchFamily="2" charset="-79"/>
                  <a:cs typeface="Aharoni" panose="02010803020104030203" pitchFamily="2" charset="-79"/>
                </a:rPr>
                <a:t>Luke 15: The “Lost and Found” Chapter</a:t>
              </a:r>
            </a:p>
            <a:p>
              <a:pPr marL="0" lvl="0" indent="0" algn="ctr" defTabSz="2667000">
                <a:lnSpc>
                  <a:spcPct val="90000"/>
                </a:lnSpc>
                <a:spcBef>
                  <a:spcPct val="0"/>
                </a:spcBef>
                <a:spcAft>
                  <a:spcPct val="35000"/>
                </a:spcAft>
                <a:buNone/>
              </a:pPr>
              <a:r>
                <a:rPr lang="en-US" sz="4000" b="1" dirty="0">
                  <a:latin typeface="Aharoni" panose="02010803020104030203" pitchFamily="2" charset="-79"/>
                  <a:cs typeface="Aharoni" panose="02010803020104030203" pitchFamily="2" charset="-79"/>
                </a:rPr>
                <a:t>(Sheep, Coin and Son)</a:t>
              </a:r>
              <a:endParaRPr lang="en-US" sz="4000" kern="1200" dirty="0">
                <a:latin typeface="Aharoni" panose="02010803020104030203" pitchFamily="2" charset="-79"/>
                <a:cs typeface="Aharoni" panose="02010803020104030203" pitchFamily="2" charset="-79"/>
              </a:endParaRPr>
            </a:p>
          </p:txBody>
        </p:sp>
      </p:grpSp>
      <p:grpSp>
        <p:nvGrpSpPr>
          <p:cNvPr id="2" name="Group 1">
            <a:extLst>
              <a:ext uri="{FF2B5EF4-FFF2-40B4-BE49-F238E27FC236}">
                <a16:creationId xmlns:a16="http://schemas.microsoft.com/office/drawing/2014/main" id="{49F6D1DA-DB59-BB16-BFD0-9DDF9BDAF753}"/>
              </a:ext>
            </a:extLst>
          </p:cNvPr>
          <p:cNvGrpSpPr/>
          <p:nvPr/>
        </p:nvGrpSpPr>
        <p:grpSpPr>
          <a:xfrm>
            <a:off x="4673309" y="2304289"/>
            <a:ext cx="7115785" cy="4513542"/>
            <a:chOff x="-11542" y="-101965"/>
            <a:chExt cx="6900512" cy="2086577"/>
          </a:xfrm>
          <a:solidFill>
            <a:srgbClr val="FF0000"/>
          </a:solidFill>
        </p:grpSpPr>
        <p:sp>
          <p:nvSpPr>
            <p:cNvPr id="3" name="Rectangle: Rounded Corners 2">
              <a:extLst>
                <a:ext uri="{FF2B5EF4-FFF2-40B4-BE49-F238E27FC236}">
                  <a16:creationId xmlns:a16="http://schemas.microsoft.com/office/drawing/2014/main" id="{73DB77D5-A309-2F18-6425-CD794D4484DE}"/>
                </a:ext>
              </a:extLst>
            </p:cNvPr>
            <p:cNvSpPr/>
            <p:nvPr/>
          </p:nvSpPr>
          <p:spPr>
            <a:xfrm>
              <a:off x="-11542" y="-101965"/>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4" name="Rectangle: Rounded Corners 4">
              <a:extLst>
                <a:ext uri="{FF2B5EF4-FFF2-40B4-BE49-F238E27FC236}">
                  <a16:creationId xmlns:a16="http://schemas.microsoft.com/office/drawing/2014/main" id="{11130FC5-0350-613F-B2B2-AB8FA6D1DCEE}"/>
                </a:ext>
              </a:extLst>
            </p:cNvPr>
            <p:cNvSpPr txBox="1"/>
            <p:nvPr/>
          </p:nvSpPr>
          <p:spPr>
            <a:xfrm>
              <a:off x="165102" y="95993"/>
              <a:ext cx="6349035" cy="169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500" b="1" dirty="0">
                  <a:latin typeface="Aharoni" panose="02010803020104030203" pitchFamily="2" charset="-79"/>
                  <a:cs typeface="Aharoni" panose="02010803020104030203" pitchFamily="2" charset="-79"/>
                </a:rPr>
                <a:t>In all 3 illustrations, Jesus is emphasizing the </a:t>
              </a:r>
              <a:r>
                <a:rPr lang="en-US" sz="4500" b="1" u="sng" dirty="0">
                  <a:latin typeface="Aharoni" panose="02010803020104030203" pitchFamily="2" charset="-79"/>
                  <a:cs typeface="Aharoni" panose="02010803020104030203" pitchFamily="2" charset="-79"/>
                </a:rPr>
                <a:t>pain</a:t>
              </a:r>
              <a:r>
                <a:rPr lang="en-US" sz="4500" b="1" dirty="0">
                  <a:latin typeface="Aharoni" panose="02010803020104030203" pitchFamily="2" charset="-79"/>
                  <a:cs typeface="Aharoni" panose="02010803020104030203" pitchFamily="2" charset="-79"/>
                </a:rPr>
                <a:t> of losing something valuable and the </a:t>
              </a:r>
              <a:r>
                <a:rPr lang="en-US" sz="4500" b="1" u="sng" dirty="0">
                  <a:latin typeface="Aharoni" panose="02010803020104030203" pitchFamily="2" charset="-79"/>
                  <a:cs typeface="Aharoni" panose="02010803020104030203" pitchFamily="2" charset="-79"/>
                </a:rPr>
                <a:t>JOY</a:t>
              </a:r>
              <a:r>
                <a:rPr lang="en-US" sz="4500" b="1" dirty="0">
                  <a:latin typeface="Aharoni" panose="02010803020104030203" pitchFamily="2" charset="-79"/>
                  <a:cs typeface="Aharoni" panose="02010803020104030203" pitchFamily="2" charset="-79"/>
                </a:rPr>
                <a:t> of finding it again!</a:t>
              </a:r>
              <a:endParaRPr lang="en-US" sz="45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110260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19145" y="66761"/>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240967" y="1417320"/>
            <a:ext cx="4309944" cy="3477875"/>
          </a:xfrm>
          <a:prstGeom prst="rect">
            <a:avLst/>
          </a:prstGeom>
          <a:noFill/>
        </p:spPr>
        <p:txBody>
          <a:bodyPr wrap="square">
            <a:spAutoFit/>
          </a:bodyPr>
          <a:lstStyle/>
          <a:p>
            <a:pPr algn="ctr"/>
            <a:r>
              <a:rPr lang="en-US" sz="5500" dirty="0">
                <a:solidFill>
                  <a:schemeClr val="tx1"/>
                </a:solidFill>
                <a:latin typeface="Aharoni" panose="02010803020104030203" pitchFamily="2" charset="-79"/>
                <a:cs typeface="Aharoni" panose="02010803020104030203" pitchFamily="2" charset="-79"/>
              </a:rPr>
              <a:t>The Prodigal Son Pt. 1</a:t>
            </a:r>
          </a:p>
          <a:p>
            <a:pPr algn="ctr"/>
            <a:r>
              <a:rPr lang="en-US" sz="5500" dirty="0">
                <a:latin typeface="Aharoni" panose="02010803020104030203" pitchFamily="2" charset="-79"/>
                <a:cs typeface="Aharoni" panose="02010803020104030203" pitchFamily="2" charset="-79"/>
              </a:rPr>
              <a:t>Luke 15:11-12</a:t>
            </a:r>
            <a:endParaRPr lang="en-US" sz="5500" dirty="0"/>
          </a:p>
        </p:txBody>
      </p:sp>
      <p:grpSp>
        <p:nvGrpSpPr>
          <p:cNvPr id="15" name="Group 14">
            <a:extLst>
              <a:ext uri="{FF2B5EF4-FFF2-40B4-BE49-F238E27FC236}">
                <a16:creationId xmlns:a16="http://schemas.microsoft.com/office/drawing/2014/main" id="{95C47955-6502-C53B-4096-9C8FA2636C13}"/>
              </a:ext>
            </a:extLst>
          </p:cNvPr>
          <p:cNvGrpSpPr/>
          <p:nvPr/>
        </p:nvGrpSpPr>
        <p:grpSpPr>
          <a:xfrm>
            <a:off x="4712364" y="40169"/>
            <a:ext cx="7037676" cy="2264119"/>
            <a:chOff x="0" y="172234"/>
            <a:chExt cx="6900512" cy="2086577"/>
          </a:xfrm>
          <a:solidFill>
            <a:srgbClr val="002060"/>
          </a:solidFill>
        </p:grpSpPr>
        <p:sp>
          <p:nvSpPr>
            <p:cNvPr id="16" name="Rectangle: Rounded Corners 15">
              <a:extLst>
                <a:ext uri="{FF2B5EF4-FFF2-40B4-BE49-F238E27FC236}">
                  <a16:creationId xmlns:a16="http://schemas.microsoft.com/office/drawing/2014/main" id="{DD3DDC50-3ADA-1E22-4F30-9FDAD416993A}"/>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52AC582C-9B5C-6AAD-E567-25ED2325BFBC}"/>
                </a:ext>
              </a:extLst>
            </p:cNvPr>
            <p:cNvSpPr txBox="1"/>
            <p:nvPr/>
          </p:nvSpPr>
          <p:spPr>
            <a:xfrm>
              <a:off x="316613" y="572455"/>
              <a:ext cx="6168399"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000" b="1" kern="1200" dirty="0">
                  <a:latin typeface="Aharoni" panose="02010803020104030203" pitchFamily="2" charset="-79"/>
                  <a:cs typeface="Aharoni" panose="02010803020104030203" pitchFamily="2" charset="-79"/>
                </a:rPr>
                <a:t>Phase 1: Doing My own Thing (Luke 15:11-12)</a:t>
              </a:r>
              <a:endParaRPr lang="en-US" sz="4000" kern="1200" dirty="0">
                <a:latin typeface="Aharoni" panose="02010803020104030203" pitchFamily="2" charset="-79"/>
                <a:cs typeface="Aharoni" panose="02010803020104030203" pitchFamily="2" charset="-79"/>
              </a:endParaRPr>
            </a:p>
          </p:txBody>
        </p:sp>
      </p:grpSp>
      <p:grpSp>
        <p:nvGrpSpPr>
          <p:cNvPr id="2" name="Group 1">
            <a:extLst>
              <a:ext uri="{FF2B5EF4-FFF2-40B4-BE49-F238E27FC236}">
                <a16:creationId xmlns:a16="http://schemas.microsoft.com/office/drawing/2014/main" id="{49F6D1DA-DB59-BB16-BFD0-9DDF9BDAF753}"/>
              </a:ext>
            </a:extLst>
          </p:cNvPr>
          <p:cNvGrpSpPr/>
          <p:nvPr/>
        </p:nvGrpSpPr>
        <p:grpSpPr>
          <a:xfrm>
            <a:off x="4673309" y="2304289"/>
            <a:ext cx="7115785" cy="4513542"/>
            <a:chOff x="-11542" y="-101965"/>
            <a:chExt cx="6900512" cy="2086577"/>
          </a:xfrm>
          <a:solidFill>
            <a:srgbClr val="FF0000"/>
          </a:solidFill>
        </p:grpSpPr>
        <p:sp>
          <p:nvSpPr>
            <p:cNvPr id="3" name="Rectangle: Rounded Corners 2">
              <a:extLst>
                <a:ext uri="{FF2B5EF4-FFF2-40B4-BE49-F238E27FC236}">
                  <a16:creationId xmlns:a16="http://schemas.microsoft.com/office/drawing/2014/main" id="{73DB77D5-A309-2F18-6425-CD794D4484DE}"/>
                </a:ext>
              </a:extLst>
            </p:cNvPr>
            <p:cNvSpPr/>
            <p:nvPr/>
          </p:nvSpPr>
          <p:spPr>
            <a:xfrm>
              <a:off x="-11542" y="-101965"/>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4" name="Rectangle: Rounded Corners 4">
              <a:extLst>
                <a:ext uri="{FF2B5EF4-FFF2-40B4-BE49-F238E27FC236}">
                  <a16:creationId xmlns:a16="http://schemas.microsoft.com/office/drawing/2014/main" id="{11130FC5-0350-613F-B2B2-AB8FA6D1DCEE}"/>
                </a:ext>
              </a:extLst>
            </p:cNvPr>
            <p:cNvSpPr txBox="1"/>
            <p:nvPr/>
          </p:nvSpPr>
          <p:spPr>
            <a:xfrm>
              <a:off x="165102" y="95993"/>
              <a:ext cx="6349035" cy="169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500" b="1" dirty="0">
                  <a:latin typeface="Aharoni" panose="02010803020104030203" pitchFamily="2" charset="-79"/>
                  <a:cs typeface="Aharoni" panose="02010803020104030203" pitchFamily="2" charset="-79"/>
                </a:rPr>
                <a:t>One son desired to leave the Father. The other son stayed with the Father. Which “son” do you most relate to? Why?</a:t>
              </a:r>
              <a:endParaRPr lang="en-US" sz="45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36632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F3C611E126AF4687EA536223DDA989" ma:contentTypeVersion="6" ma:contentTypeDescription="Create a new document." ma:contentTypeScope="" ma:versionID="2551b0853521230c19b16ca406a76423">
  <xsd:schema xmlns:xsd="http://www.w3.org/2001/XMLSchema" xmlns:xs="http://www.w3.org/2001/XMLSchema" xmlns:p="http://schemas.microsoft.com/office/2006/metadata/properties" xmlns:ns2="cbda8b7c-d23b-41cf-b8f3-e1af13c734b6" xmlns:ns3="b7ffde76-7d35-4b65-b1b4-04c6f3c42cf3" targetNamespace="http://schemas.microsoft.com/office/2006/metadata/properties" ma:root="true" ma:fieldsID="6da55b63a383ad96c8d479f9ba00e688" ns2:_="" ns3:_="">
    <xsd:import namespace="cbda8b7c-d23b-41cf-b8f3-e1af13c734b6"/>
    <xsd:import namespace="b7ffde76-7d35-4b65-b1b4-04c6f3c42c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da8b7c-d23b-41cf-b8f3-e1af13c73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ffde76-7d35-4b65-b1b4-04c6f3c42c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861114-54A4-4D4C-BE0B-D21D438824DA}">
  <ds:schemaRefs>
    <ds:schemaRef ds:uri="2a0d4f4d-9b51-40ec-ad47-fcf2e655533a"/>
    <ds:schemaRef ds:uri="http://schemas.microsoft.com/office/2006/metadata/properties"/>
    <ds:schemaRef ds:uri="http://schemas.microsoft.com/office/2006/documentManagement/types"/>
    <ds:schemaRef ds:uri="http://purl.org/dc/dcmitype/"/>
    <ds:schemaRef ds:uri="d2b65762-d5f9-4980-8417-be5bfb583b51"/>
    <ds:schemaRef ds:uri="http://purl.org/dc/elements/1.1/"/>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AAD2AF84-887D-4F44-B6EB-A0DF236036FC}"/>
</file>

<file path=customXml/itemProps3.xml><?xml version="1.0" encoding="utf-8"?>
<ds:datastoreItem xmlns:ds="http://schemas.openxmlformats.org/officeDocument/2006/customXml" ds:itemID="{6D16F3B2-3842-433F-83C0-942E9A9B51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{B474C86D-07A2-BD44-8865-0EC830803AA0}tf10001063</Template>
  <TotalTime>11562</TotalTime>
  <Words>477</Words>
  <Application>Microsoft Office PowerPoint</Application>
  <PresentationFormat>Widescreen</PresentationFormat>
  <Paragraphs>53</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Aharoni</vt:lpstr>
      <vt:lpstr>Arial</vt:lpstr>
      <vt:lpstr>Arial Black</vt:lpstr>
      <vt:lpstr>Calibri</vt:lpstr>
      <vt:lpstr>Century Gothic</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Blount</dc:creator>
  <cp:lastModifiedBy>Kevin Swann</cp:lastModifiedBy>
  <cp:revision>55</cp:revision>
  <cp:lastPrinted>2023-01-27T14:04:55Z</cp:lastPrinted>
  <dcterms:created xsi:type="dcterms:W3CDTF">2022-08-30T00:51:24Z</dcterms:created>
  <dcterms:modified xsi:type="dcterms:W3CDTF">2024-10-02T14:30:09Z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0x0101005FF3C611E126AF4687EA536223DDA989</vt:lpwstr>
  </property>
</Properties>
</file>