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Lst>
  <p:notesMasterIdLst>
    <p:notesMasterId r:id="rId19"/>
  </p:notesMasterIdLst>
  <p:sldIdLst>
    <p:sldId id="354" r:id="rId5"/>
    <p:sldId id="398" r:id="rId6"/>
    <p:sldId id="309" r:id="rId7"/>
    <p:sldId id="344" r:id="rId8"/>
    <p:sldId id="427" r:id="rId9"/>
    <p:sldId id="421" r:id="rId10"/>
    <p:sldId id="425" r:id="rId11"/>
    <p:sldId id="426" r:id="rId12"/>
    <p:sldId id="429" r:id="rId13"/>
    <p:sldId id="430" r:id="rId14"/>
    <p:sldId id="428" r:id="rId15"/>
    <p:sldId id="431" r:id="rId16"/>
    <p:sldId id="432" r:id="rId17"/>
    <p:sldId id="361" r:id="rId1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D93665-EF63-A539-5184-381D76174572}" name="Kevin Swann" initials="KS" userId="S::pastorswann@ivybaptistchurch.org::7e9baea8-f971-46a1-b895-44f0089e14b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7F16"/>
    <a:srgbClr val="000066"/>
    <a:srgbClr val="1DC121"/>
    <a:srgbClr val="07D7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4A479-9E81-4ABD-B260-AB24F2C98AED}" v="4" dt="2024-10-08T15:11:14.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snapToGrid="0" snapToObjects="1">
      <p:cViewPr varScale="1">
        <p:scale>
          <a:sx n="105" d="100"/>
          <a:sy n="105" d="100"/>
        </p:scale>
        <p:origin x="79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wann" userId="7e9baea8-f971-46a1-b895-44f0089e14b4" providerId="ADAL" clId="{E124A479-9E81-4ABD-B260-AB24F2C98AED}"/>
    <pc:docChg chg="custSel addSld delSld modSld">
      <pc:chgData name="Kevin Swann" userId="7e9baea8-f971-46a1-b895-44f0089e14b4" providerId="ADAL" clId="{E124A479-9E81-4ABD-B260-AB24F2C98AED}" dt="2024-10-08T15:17:55.454" v="3217" actId="20577"/>
      <pc:docMkLst>
        <pc:docMk/>
      </pc:docMkLst>
      <pc:sldChg chg="modSp mod">
        <pc:chgData name="Kevin Swann" userId="7e9baea8-f971-46a1-b895-44f0089e14b4" providerId="ADAL" clId="{E124A479-9E81-4ABD-B260-AB24F2C98AED}" dt="2024-10-08T14:49:26.919" v="13" actId="1076"/>
        <pc:sldMkLst>
          <pc:docMk/>
          <pc:sldMk cId="1769002502" sldId="309"/>
        </pc:sldMkLst>
        <pc:spChg chg="mod">
          <ac:chgData name="Kevin Swann" userId="7e9baea8-f971-46a1-b895-44f0089e14b4" providerId="ADAL" clId="{E124A479-9E81-4ABD-B260-AB24F2C98AED}" dt="2024-10-08T14:49:26.919" v="13" actId="1076"/>
          <ac:spMkLst>
            <pc:docMk/>
            <pc:sldMk cId="1769002502" sldId="309"/>
            <ac:spMk id="8" creationId="{DFA2F1FB-7C58-D0E0-7034-8037749472BB}"/>
          </ac:spMkLst>
        </pc:spChg>
      </pc:sldChg>
      <pc:sldChg chg="modSp mod">
        <pc:chgData name="Kevin Swann" userId="7e9baea8-f971-46a1-b895-44f0089e14b4" providerId="ADAL" clId="{E124A479-9E81-4ABD-B260-AB24F2C98AED}" dt="2024-10-08T14:52:06.582" v="322" actId="255"/>
        <pc:sldMkLst>
          <pc:docMk/>
          <pc:sldMk cId="3403650482" sldId="344"/>
        </pc:sldMkLst>
        <pc:spChg chg="mod">
          <ac:chgData name="Kevin Swann" userId="7e9baea8-f971-46a1-b895-44f0089e14b4" providerId="ADAL" clId="{E124A479-9E81-4ABD-B260-AB24F2C98AED}" dt="2024-10-08T14:52:06.582" v="322" actId="255"/>
          <ac:spMkLst>
            <pc:docMk/>
            <pc:sldMk cId="3403650482" sldId="344"/>
            <ac:spMk id="17" creationId="{E3B757AA-C2C3-F4A9-BA27-FDBF72C60DBE}"/>
          </ac:spMkLst>
        </pc:spChg>
      </pc:sldChg>
      <pc:sldChg chg="modSp mod">
        <pc:chgData name="Kevin Swann" userId="7e9baea8-f971-46a1-b895-44f0089e14b4" providerId="ADAL" clId="{E124A479-9E81-4ABD-B260-AB24F2C98AED}" dt="2024-10-08T15:17:06.190" v="3216" actId="255"/>
        <pc:sldMkLst>
          <pc:docMk/>
          <pc:sldMk cId="990908189" sldId="361"/>
        </pc:sldMkLst>
        <pc:spChg chg="mod">
          <ac:chgData name="Kevin Swann" userId="7e9baea8-f971-46a1-b895-44f0089e14b4" providerId="ADAL" clId="{E124A479-9E81-4ABD-B260-AB24F2C98AED}" dt="2024-10-08T15:15:38.220" v="2996" actId="20577"/>
          <ac:spMkLst>
            <pc:docMk/>
            <pc:sldMk cId="990908189" sldId="361"/>
            <ac:spMk id="8" creationId="{DFA2F1FB-7C58-D0E0-7034-8037749472BB}"/>
          </ac:spMkLst>
        </pc:spChg>
        <pc:spChg chg="mod">
          <ac:chgData name="Kevin Swann" userId="7e9baea8-f971-46a1-b895-44f0089e14b4" providerId="ADAL" clId="{E124A479-9E81-4ABD-B260-AB24F2C98AED}" dt="2024-10-08T15:17:06.190" v="3216" actId="255"/>
          <ac:spMkLst>
            <pc:docMk/>
            <pc:sldMk cId="990908189" sldId="361"/>
            <ac:spMk id="14" creationId="{63F1DC90-8587-E0A2-4A79-AB1A4BAD6440}"/>
          </ac:spMkLst>
        </pc:spChg>
        <pc:spChg chg="mod">
          <ac:chgData name="Kevin Swann" userId="7e9baea8-f971-46a1-b895-44f0089e14b4" providerId="ADAL" clId="{E124A479-9E81-4ABD-B260-AB24F2C98AED}" dt="2024-10-08T15:16:58.902" v="3214" actId="14100"/>
          <ac:spMkLst>
            <pc:docMk/>
            <pc:sldMk cId="990908189" sldId="361"/>
            <ac:spMk id="20" creationId="{C2912E73-CD7A-CC8A-73D5-E574CA5D7E86}"/>
          </ac:spMkLst>
        </pc:spChg>
      </pc:sldChg>
      <pc:sldChg chg="modSp mod">
        <pc:chgData name="Kevin Swann" userId="7e9baea8-f971-46a1-b895-44f0089e14b4" providerId="ADAL" clId="{E124A479-9E81-4ABD-B260-AB24F2C98AED}" dt="2024-10-08T14:49:09.295" v="4" actId="20577"/>
        <pc:sldMkLst>
          <pc:docMk/>
          <pc:sldMk cId="3987085065" sldId="398"/>
        </pc:sldMkLst>
        <pc:spChg chg="mod">
          <ac:chgData name="Kevin Swann" userId="7e9baea8-f971-46a1-b895-44f0089e14b4" providerId="ADAL" clId="{E124A479-9E81-4ABD-B260-AB24F2C98AED}" dt="2024-10-08T14:49:09.295" v="4" actId="20577"/>
          <ac:spMkLst>
            <pc:docMk/>
            <pc:sldMk cId="3987085065" sldId="398"/>
            <ac:spMk id="17" creationId="{52AC582C-9B5C-6AAD-E567-25ED2325BFBC}"/>
          </ac:spMkLst>
        </pc:spChg>
      </pc:sldChg>
      <pc:sldChg chg="del">
        <pc:chgData name="Kevin Swann" userId="7e9baea8-f971-46a1-b895-44f0089e14b4" providerId="ADAL" clId="{E124A479-9E81-4ABD-B260-AB24F2C98AED}" dt="2024-10-08T14:55:49.193" v="577" actId="47"/>
        <pc:sldMkLst>
          <pc:docMk/>
          <pc:sldMk cId="3663287881" sldId="422"/>
        </pc:sldMkLst>
      </pc:sldChg>
      <pc:sldChg chg="del">
        <pc:chgData name="Kevin Swann" userId="7e9baea8-f971-46a1-b895-44f0089e14b4" providerId="ADAL" clId="{E124A479-9E81-4ABD-B260-AB24F2C98AED}" dt="2024-10-08T14:55:50.543" v="578" actId="47"/>
        <pc:sldMkLst>
          <pc:docMk/>
          <pc:sldMk cId="3934555174" sldId="423"/>
        </pc:sldMkLst>
      </pc:sldChg>
      <pc:sldChg chg="del">
        <pc:chgData name="Kevin Swann" userId="7e9baea8-f971-46a1-b895-44f0089e14b4" providerId="ADAL" clId="{E124A479-9E81-4ABD-B260-AB24F2C98AED}" dt="2024-10-08T15:09:22.464" v="1943" actId="47"/>
        <pc:sldMkLst>
          <pc:docMk/>
          <pc:sldMk cId="2772999636" sldId="424"/>
        </pc:sldMkLst>
      </pc:sldChg>
      <pc:sldChg chg="modSp mod">
        <pc:chgData name="Kevin Swann" userId="7e9baea8-f971-46a1-b895-44f0089e14b4" providerId="ADAL" clId="{E124A479-9E81-4ABD-B260-AB24F2C98AED}" dt="2024-10-08T14:54:52.649" v="537" actId="20577"/>
        <pc:sldMkLst>
          <pc:docMk/>
          <pc:sldMk cId="3607722125" sldId="425"/>
        </pc:sldMkLst>
        <pc:spChg chg="mod">
          <ac:chgData name="Kevin Swann" userId="7e9baea8-f971-46a1-b895-44f0089e14b4" providerId="ADAL" clId="{E124A479-9E81-4ABD-B260-AB24F2C98AED}" dt="2024-10-08T14:54:52.649" v="537" actId="20577"/>
          <ac:spMkLst>
            <pc:docMk/>
            <pc:sldMk cId="3607722125" sldId="425"/>
            <ac:spMk id="8" creationId="{DFA2F1FB-7C58-D0E0-7034-8037749472BB}"/>
          </ac:spMkLst>
        </pc:spChg>
      </pc:sldChg>
      <pc:sldChg chg="modSp mod">
        <pc:chgData name="Kevin Swann" userId="7e9baea8-f971-46a1-b895-44f0089e14b4" providerId="ADAL" clId="{E124A479-9E81-4ABD-B260-AB24F2C98AED}" dt="2024-10-08T15:17:55.454" v="3217" actId="20577"/>
        <pc:sldMkLst>
          <pc:docMk/>
          <pc:sldMk cId="1102600833" sldId="426"/>
        </pc:sldMkLst>
        <pc:spChg chg="mod">
          <ac:chgData name="Kevin Swann" userId="7e9baea8-f971-46a1-b895-44f0089e14b4" providerId="ADAL" clId="{E124A479-9E81-4ABD-B260-AB24F2C98AED}" dt="2024-10-08T14:59:44.059" v="879" actId="20577"/>
          <ac:spMkLst>
            <pc:docMk/>
            <pc:sldMk cId="1102600833" sldId="426"/>
            <ac:spMk id="4" creationId="{11130FC5-0350-613F-B2B2-AB8FA6D1DCEE}"/>
          </ac:spMkLst>
        </pc:spChg>
        <pc:spChg chg="mod">
          <ac:chgData name="Kevin Swann" userId="7e9baea8-f971-46a1-b895-44f0089e14b4" providerId="ADAL" clId="{E124A479-9E81-4ABD-B260-AB24F2C98AED}" dt="2024-10-08T15:03:29.289" v="1258" actId="20577"/>
          <ac:spMkLst>
            <pc:docMk/>
            <pc:sldMk cId="1102600833" sldId="426"/>
            <ac:spMk id="8" creationId="{DFA2F1FB-7C58-D0E0-7034-8037749472BB}"/>
          </ac:spMkLst>
        </pc:spChg>
        <pc:spChg chg="mod">
          <ac:chgData name="Kevin Swann" userId="7e9baea8-f971-46a1-b895-44f0089e14b4" providerId="ADAL" clId="{E124A479-9E81-4ABD-B260-AB24F2C98AED}" dt="2024-10-08T15:17:55.454" v="3217" actId="20577"/>
          <ac:spMkLst>
            <pc:docMk/>
            <pc:sldMk cId="1102600833" sldId="426"/>
            <ac:spMk id="17" creationId="{52AC582C-9B5C-6AAD-E567-25ED2325BFBC}"/>
          </ac:spMkLst>
        </pc:spChg>
        <pc:grpChg chg="mod">
          <ac:chgData name="Kevin Swann" userId="7e9baea8-f971-46a1-b895-44f0089e14b4" providerId="ADAL" clId="{E124A479-9E81-4ABD-B260-AB24F2C98AED}" dt="2024-10-08T14:59:09.044" v="869" actId="14100"/>
          <ac:grpSpMkLst>
            <pc:docMk/>
            <pc:sldMk cId="1102600833" sldId="426"/>
            <ac:grpSpMk id="2" creationId="{49F6D1DA-DB59-BB16-BFD0-9DDF9BDAF753}"/>
          </ac:grpSpMkLst>
        </pc:grpChg>
      </pc:sldChg>
      <pc:sldChg chg="modSp mod">
        <pc:chgData name="Kevin Swann" userId="7e9baea8-f971-46a1-b895-44f0089e14b4" providerId="ADAL" clId="{E124A479-9E81-4ABD-B260-AB24F2C98AED}" dt="2024-10-08T14:53:53.264" v="484" actId="255"/>
        <pc:sldMkLst>
          <pc:docMk/>
          <pc:sldMk cId="1700307409" sldId="427"/>
        </pc:sldMkLst>
        <pc:spChg chg="mod">
          <ac:chgData name="Kevin Swann" userId="7e9baea8-f971-46a1-b895-44f0089e14b4" providerId="ADAL" clId="{E124A479-9E81-4ABD-B260-AB24F2C98AED}" dt="2024-10-08T14:53:53.264" v="484" actId="255"/>
          <ac:spMkLst>
            <pc:docMk/>
            <pc:sldMk cId="1700307409" sldId="427"/>
            <ac:spMk id="17" creationId="{E3B757AA-C2C3-F4A9-BA27-FDBF72C60DBE}"/>
          </ac:spMkLst>
        </pc:spChg>
      </pc:sldChg>
      <pc:sldChg chg="delSp modSp mod delAnim">
        <pc:chgData name="Kevin Swann" userId="7e9baea8-f971-46a1-b895-44f0089e14b4" providerId="ADAL" clId="{E124A479-9E81-4ABD-B260-AB24F2C98AED}" dt="2024-10-08T15:08:38.798" v="1941" actId="14100"/>
        <pc:sldMkLst>
          <pc:docMk/>
          <pc:sldMk cId="3160100719" sldId="428"/>
        </pc:sldMkLst>
        <pc:spChg chg="del">
          <ac:chgData name="Kevin Swann" userId="7e9baea8-f971-46a1-b895-44f0089e14b4" providerId="ADAL" clId="{E124A479-9E81-4ABD-B260-AB24F2C98AED}" dt="2024-10-08T15:06:28.693" v="1513" actId="478"/>
          <ac:spMkLst>
            <pc:docMk/>
            <pc:sldMk cId="3160100719" sldId="428"/>
            <ac:spMk id="6" creationId="{AE4B4126-72D2-0BB4-14B8-096A0D15D724}"/>
          </ac:spMkLst>
        </pc:spChg>
        <pc:spChg chg="mod">
          <ac:chgData name="Kevin Swann" userId="7e9baea8-f971-46a1-b895-44f0089e14b4" providerId="ADAL" clId="{E124A479-9E81-4ABD-B260-AB24F2C98AED}" dt="2024-10-08T15:06:14.027" v="1511" actId="1076"/>
          <ac:spMkLst>
            <pc:docMk/>
            <pc:sldMk cId="3160100719" sldId="428"/>
            <ac:spMk id="8" creationId="{DFA2F1FB-7C58-D0E0-7034-8037749472BB}"/>
          </ac:spMkLst>
        </pc:spChg>
        <pc:spChg chg="mod">
          <ac:chgData name="Kevin Swann" userId="7e9baea8-f971-46a1-b895-44f0089e14b4" providerId="ADAL" clId="{E124A479-9E81-4ABD-B260-AB24F2C98AED}" dt="2024-10-08T15:08:38.798" v="1941" actId="14100"/>
          <ac:spMkLst>
            <pc:docMk/>
            <pc:sldMk cId="3160100719" sldId="428"/>
            <ac:spMk id="17" creationId="{52AC582C-9B5C-6AAD-E567-25ED2325BFBC}"/>
          </ac:spMkLst>
        </pc:spChg>
        <pc:grpChg chg="del">
          <ac:chgData name="Kevin Swann" userId="7e9baea8-f971-46a1-b895-44f0089e14b4" providerId="ADAL" clId="{E124A479-9E81-4ABD-B260-AB24F2C98AED}" dt="2024-10-08T15:06:26.196" v="1512" actId="478"/>
          <ac:grpSpMkLst>
            <pc:docMk/>
            <pc:sldMk cId="3160100719" sldId="428"/>
            <ac:grpSpMk id="2" creationId="{49F6D1DA-DB59-BB16-BFD0-9DDF9BDAF753}"/>
          </ac:grpSpMkLst>
        </pc:grpChg>
        <pc:grpChg chg="mod">
          <ac:chgData name="Kevin Swann" userId="7e9baea8-f971-46a1-b895-44f0089e14b4" providerId="ADAL" clId="{E124A479-9E81-4ABD-B260-AB24F2C98AED}" dt="2024-10-08T15:06:32.928" v="1514" actId="14100"/>
          <ac:grpSpMkLst>
            <pc:docMk/>
            <pc:sldMk cId="3160100719" sldId="428"/>
            <ac:grpSpMk id="15" creationId="{95C47955-6502-C53B-4096-9C8FA2636C13}"/>
          </ac:grpSpMkLst>
        </pc:grpChg>
        <pc:picChg chg="mod">
          <ac:chgData name="Kevin Swann" userId="7e9baea8-f971-46a1-b895-44f0089e14b4" providerId="ADAL" clId="{E124A479-9E81-4ABD-B260-AB24F2C98AED}" dt="2024-10-08T15:06:10.259" v="1510" actId="1076"/>
          <ac:picMkLst>
            <pc:docMk/>
            <pc:sldMk cId="3160100719" sldId="428"/>
            <ac:picMk id="5" creationId="{74976970-4934-49EF-A3F6-1E812E32BB4F}"/>
          </ac:picMkLst>
        </pc:picChg>
      </pc:sldChg>
      <pc:sldChg chg="modSp add mod">
        <pc:chgData name="Kevin Swann" userId="7e9baea8-f971-46a1-b895-44f0089e14b4" providerId="ADAL" clId="{E124A479-9E81-4ABD-B260-AB24F2C98AED}" dt="2024-10-08T15:03:35.538" v="1260" actId="20577"/>
        <pc:sldMkLst>
          <pc:docMk/>
          <pc:sldMk cId="3879973631" sldId="429"/>
        </pc:sldMkLst>
        <pc:spChg chg="mod">
          <ac:chgData name="Kevin Swann" userId="7e9baea8-f971-46a1-b895-44f0089e14b4" providerId="ADAL" clId="{E124A479-9E81-4ABD-B260-AB24F2C98AED}" dt="2024-10-08T15:03:07.363" v="1253" actId="20577"/>
          <ac:spMkLst>
            <pc:docMk/>
            <pc:sldMk cId="3879973631" sldId="429"/>
            <ac:spMk id="4" creationId="{6458A916-F831-40C5-C852-E2AFFABA34AC}"/>
          </ac:spMkLst>
        </pc:spChg>
        <pc:spChg chg="mod">
          <ac:chgData name="Kevin Swann" userId="7e9baea8-f971-46a1-b895-44f0089e14b4" providerId="ADAL" clId="{E124A479-9E81-4ABD-B260-AB24F2C98AED}" dt="2024-10-08T15:03:35.538" v="1260" actId="20577"/>
          <ac:spMkLst>
            <pc:docMk/>
            <pc:sldMk cId="3879973631" sldId="429"/>
            <ac:spMk id="8" creationId="{33240C0D-F580-4C77-1D19-B9E18B21F603}"/>
          </ac:spMkLst>
        </pc:spChg>
        <pc:spChg chg="mod">
          <ac:chgData name="Kevin Swann" userId="7e9baea8-f971-46a1-b895-44f0089e14b4" providerId="ADAL" clId="{E124A479-9E81-4ABD-B260-AB24F2C98AED}" dt="2024-10-08T15:01:07.453" v="1006" actId="20577"/>
          <ac:spMkLst>
            <pc:docMk/>
            <pc:sldMk cId="3879973631" sldId="429"/>
            <ac:spMk id="17" creationId="{0050AE42-BC3C-DE8D-8F8A-BAC8CBD1BC15}"/>
          </ac:spMkLst>
        </pc:spChg>
      </pc:sldChg>
      <pc:sldChg chg="modSp add mod">
        <pc:chgData name="Kevin Swann" userId="7e9baea8-f971-46a1-b895-44f0089e14b4" providerId="ADAL" clId="{E124A479-9E81-4ABD-B260-AB24F2C98AED}" dt="2024-10-08T15:05:21.170" v="1488" actId="20577"/>
        <pc:sldMkLst>
          <pc:docMk/>
          <pc:sldMk cId="2366488086" sldId="430"/>
        </pc:sldMkLst>
        <pc:spChg chg="mod">
          <ac:chgData name="Kevin Swann" userId="7e9baea8-f971-46a1-b895-44f0089e14b4" providerId="ADAL" clId="{E124A479-9E81-4ABD-B260-AB24F2C98AED}" dt="2024-10-08T15:05:21.170" v="1488" actId="20577"/>
          <ac:spMkLst>
            <pc:docMk/>
            <pc:sldMk cId="2366488086" sldId="430"/>
            <ac:spMk id="4" creationId="{D20A54F7-C45C-406A-DD21-790136562AAE}"/>
          </ac:spMkLst>
        </pc:spChg>
        <pc:spChg chg="mod">
          <ac:chgData name="Kevin Swann" userId="7e9baea8-f971-46a1-b895-44f0089e14b4" providerId="ADAL" clId="{E124A479-9E81-4ABD-B260-AB24F2C98AED}" dt="2024-10-08T15:03:40.642" v="1262" actId="20577"/>
          <ac:spMkLst>
            <pc:docMk/>
            <pc:sldMk cId="2366488086" sldId="430"/>
            <ac:spMk id="8" creationId="{E4F4FF9B-0AE3-78B0-CBF3-B81B8BF0415A}"/>
          </ac:spMkLst>
        </pc:spChg>
        <pc:spChg chg="mod">
          <ac:chgData name="Kevin Swann" userId="7e9baea8-f971-46a1-b895-44f0089e14b4" providerId="ADAL" clId="{E124A479-9E81-4ABD-B260-AB24F2C98AED}" dt="2024-10-08T15:03:59.226" v="1276" actId="20577"/>
          <ac:spMkLst>
            <pc:docMk/>
            <pc:sldMk cId="2366488086" sldId="430"/>
            <ac:spMk id="17" creationId="{6E191764-B01C-C962-19ED-3A08CF55022E}"/>
          </ac:spMkLst>
        </pc:spChg>
      </pc:sldChg>
      <pc:sldChg chg="modSp add mod">
        <pc:chgData name="Kevin Swann" userId="7e9baea8-f971-46a1-b895-44f0089e14b4" providerId="ADAL" clId="{E124A479-9E81-4ABD-B260-AB24F2C98AED}" dt="2024-10-08T15:11:03.699" v="2217" actId="20577"/>
        <pc:sldMkLst>
          <pc:docMk/>
          <pc:sldMk cId="1951802829" sldId="431"/>
        </pc:sldMkLst>
        <pc:spChg chg="mod">
          <ac:chgData name="Kevin Swann" userId="7e9baea8-f971-46a1-b895-44f0089e14b4" providerId="ADAL" clId="{E124A479-9E81-4ABD-B260-AB24F2C98AED}" dt="2024-10-08T15:11:03.699" v="2217" actId="20577"/>
          <ac:spMkLst>
            <pc:docMk/>
            <pc:sldMk cId="1951802829" sldId="431"/>
            <ac:spMk id="4" creationId="{78F93736-BD6F-5F3E-581D-E6D84CC96150}"/>
          </ac:spMkLst>
        </pc:spChg>
        <pc:spChg chg="mod">
          <ac:chgData name="Kevin Swann" userId="7e9baea8-f971-46a1-b895-44f0089e14b4" providerId="ADAL" clId="{E124A479-9E81-4ABD-B260-AB24F2C98AED}" dt="2024-10-08T15:09:28.835" v="1945" actId="20577"/>
          <ac:spMkLst>
            <pc:docMk/>
            <pc:sldMk cId="1951802829" sldId="431"/>
            <ac:spMk id="8" creationId="{44EC9F22-DA0F-56AD-69AA-BBF440BFA2A1}"/>
          </ac:spMkLst>
        </pc:spChg>
        <pc:spChg chg="mod">
          <ac:chgData name="Kevin Swann" userId="7e9baea8-f971-46a1-b895-44f0089e14b4" providerId="ADAL" clId="{E124A479-9E81-4ABD-B260-AB24F2C98AED}" dt="2024-10-08T15:09:54.397" v="2007" actId="20577"/>
          <ac:spMkLst>
            <pc:docMk/>
            <pc:sldMk cId="1951802829" sldId="431"/>
            <ac:spMk id="17" creationId="{F0AA80CE-2578-0FEE-2182-1E56C3D1FE16}"/>
          </ac:spMkLst>
        </pc:spChg>
      </pc:sldChg>
      <pc:sldChg chg="modSp add mod">
        <pc:chgData name="Kevin Swann" userId="7e9baea8-f971-46a1-b895-44f0089e14b4" providerId="ADAL" clId="{E124A479-9E81-4ABD-B260-AB24F2C98AED}" dt="2024-10-08T15:15:02.570" v="2979" actId="20577"/>
        <pc:sldMkLst>
          <pc:docMk/>
          <pc:sldMk cId="207628035" sldId="432"/>
        </pc:sldMkLst>
        <pc:spChg chg="mod">
          <ac:chgData name="Kevin Swann" userId="7e9baea8-f971-46a1-b895-44f0089e14b4" providerId="ADAL" clId="{E124A479-9E81-4ABD-B260-AB24F2C98AED}" dt="2024-10-08T15:11:22.204" v="2223" actId="20577"/>
          <ac:spMkLst>
            <pc:docMk/>
            <pc:sldMk cId="207628035" sldId="432"/>
            <ac:spMk id="8" creationId="{6F8C93D6-4B8E-00D8-0E54-4DE70A285ABF}"/>
          </ac:spMkLst>
        </pc:spChg>
        <pc:spChg chg="mod">
          <ac:chgData name="Kevin Swann" userId="7e9baea8-f971-46a1-b895-44f0089e14b4" providerId="ADAL" clId="{E124A479-9E81-4ABD-B260-AB24F2C98AED}" dt="2024-10-08T15:15:02.570" v="2979" actId="20577"/>
          <ac:spMkLst>
            <pc:docMk/>
            <pc:sldMk cId="207628035" sldId="432"/>
            <ac:spMk id="17" creationId="{B6D2F5B3-CFB2-4F64-876B-20CBEFF1FE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7131FD92-DB75-4A1E-B06A-7D6881F90380}" type="datetimeFigureOut">
              <a:rPr lang="en-US" smtClean="0"/>
              <a:t>10/8/2024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938CEA3-C74C-4592-BFED-A41C9AA9E6CD}" type="slidenum">
              <a:rPr lang="en-US" smtClean="0"/>
              <a:t>‹#›</a:t>
            </a:fld>
            <a:endParaRPr lang="en-US"/>
          </a:p>
        </p:txBody>
      </p:sp>
    </p:spTree>
    <p:extLst>
      <p:ext uri="{BB962C8B-B14F-4D97-AF65-F5344CB8AC3E}">
        <p14:creationId xmlns:p14="http://schemas.microsoft.com/office/powerpoint/2010/main" val="228132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8CEA3-C74C-4592-BFED-A41C9AA9E6CD}" type="slidenum">
              <a:rPr lang="en-US" smtClean="0"/>
              <a:t>1</a:t>
            </a:fld>
            <a:endParaRPr lang="en-US"/>
          </a:p>
        </p:txBody>
      </p:sp>
    </p:spTree>
    <p:extLst>
      <p:ext uri="{BB962C8B-B14F-4D97-AF65-F5344CB8AC3E}">
        <p14:creationId xmlns:p14="http://schemas.microsoft.com/office/powerpoint/2010/main" val="247746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193188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B2632-AE8F-EB4A-807D-5014E6E37F6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14427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84822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8537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75094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16880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12254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333614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3810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86413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B2632-AE8F-EB4A-807D-5014E6E37F6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10699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5B2632-AE8F-EB4A-807D-5014E6E37F6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365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5B2632-AE8F-EB4A-807D-5014E6E37F69}"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305905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5B2632-AE8F-EB4A-807D-5014E6E37F69}"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245180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B2632-AE8F-EB4A-807D-5014E6E37F69}"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107897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5B2632-AE8F-EB4A-807D-5014E6E37F6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12988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85B2632-AE8F-EB4A-807D-5014E6E37F69}" type="datetimeFigureOut">
              <a:rPr lang="en-US" smtClean="0"/>
              <a:t>10/8/2024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8949712F-C646-9546-99DE-8099EE2C0D50}" type="slidenum">
              <a:rPr lang="en-US" smtClean="0"/>
              <a:t>‹#›</a:t>
            </a:fld>
            <a:endParaRPr lang="en-US"/>
          </a:p>
        </p:txBody>
      </p:sp>
    </p:spTree>
    <p:extLst>
      <p:ext uri="{BB962C8B-B14F-4D97-AF65-F5344CB8AC3E}">
        <p14:creationId xmlns:p14="http://schemas.microsoft.com/office/powerpoint/2010/main" val="4006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85B2632-AE8F-EB4A-807D-5014E6E37F69}" type="datetimeFigureOut">
              <a:rPr lang="en-US" smtClean="0"/>
              <a:t>10/8/2024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949712F-C646-9546-99DE-8099EE2C0D50}" type="slidenum">
              <a:rPr lang="en-US" smtClean="0"/>
              <a:t>‹#›</a:t>
            </a:fld>
            <a:endParaRPr lang="en-US"/>
          </a:p>
        </p:txBody>
      </p:sp>
    </p:spTree>
    <p:extLst>
      <p:ext uri="{BB962C8B-B14F-4D97-AF65-F5344CB8AC3E}">
        <p14:creationId xmlns:p14="http://schemas.microsoft.com/office/powerpoint/2010/main" val="197477790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8D7A4-48A7-2A57-86A1-F6F389639D19}"/>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11B67F93-6FBA-653E-BCEB-38D6D7B271F7}"/>
              </a:ext>
            </a:extLst>
          </p:cNvPr>
          <p:cNvPicPr>
            <a:picLocks noChangeAspect="1"/>
          </p:cNvPicPr>
          <p:nvPr/>
        </p:nvPicPr>
        <p:blipFill rotWithShape="1">
          <a:blip r:embed="rId3">
            <a:alphaModFix amt="15000"/>
          </a:blip>
          <a:srcRect t="20991" b="22759"/>
          <a:stretch/>
        </p:blipFill>
        <p:spPr>
          <a:xfrm>
            <a:off x="20" y="-90011"/>
            <a:ext cx="12191980" cy="6857990"/>
          </a:xfrm>
          <a:prstGeom prst="rect">
            <a:avLst/>
          </a:prstGeom>
        </p:spPr>
      </p:pic>
      <p:sp>
        <p:nvSpPr>
          <p:cNvPr id="25" name="TextBox 24">
            <a:extLst>
              <a:ext uri="{FF2B5EF4-FFF2-40B4-BE49-F238E27FC236}">
                <a16:creationId xmlns:a16="http://schemas.microsoft.com/office/drawing/2014/main" id="{87B7226A-486B-C47D-9E26-BB6F6C14FE42}"/>
              </a:ext>
            </a:extLst>
          </p:cNvPr>
          <p:cNvSpPr txBox="1"/>
          <p:nvPr/>
        </p:nvSpPr>
        <p:spPr>
          <a:xfrm>
            <a:off x="1491907" y="5451014"/>
            <a:ext cx="9197399" cy="477054"/>
          </a:xfrm>
          <a:prstGeom prst="rect">
            <a:avLst/>
          </a:prstGeom>
          <a:noFill/>
        </p:spPr>
        <p:txBody>
          <a:bodyPr wrap="square">
            <a:spAutoFit/>
          </a:bodyPr>
          <a:lstStyle/>
          <a:p>
            <a:pPr algn="ctr"/>
            <a:r>
              <a:rPr lang="en-US" sz="2500" b="1" dirty="0">
                <a:latin typeface="Arial Black" panose="020B0A04020102020204" pitchFamily="34" charset="0"/>
                <a:cs typeface="Aldhabi" panose="020F0502020204030204" pitchFamily="2" charset="-78"/>
              </a:rPr>
              <a:t>Pastor Swann and Min. </a:t>
            </a:r>
            <a:r>
              <a:rPr lang="en-US" sz="2500" b="1" dirty="0" err="1">
                <a:latin typeface="Arial Black" panose="020B0A04020102020204" pitchFamily="34" charset="0"/>
                <a:cs typeface="Aldhabi" panose="020F0502020204030204" pitchFamily="2" charset="-78"/>
              </a:rPr>
              <a:t>Meech</a:t>
            </a:r>
            <a:r>
              <a:rPr lang="en-US" sz="2500" b="1" dirty="0">
                <a:latin typeface="Arial Black" panose="020B0A04020102020204" pitchFamily="34" charset="0"/>
                <a:cs typeface="Aldhabi" panose="020F0502020204030204" pitchFamily="2" charset="-78"/>
              </a:rPr>
              <a:t>, Teachers</a:t>
            </a:r>
          </a:p>
        </p:txBody>
      </p:sp>
      <p:pic>
        <p:nvPicPr>
          <p:cNvPr id="26" name="Picture 2">
            <a:extLst>
              <a:ext uri="{FF2B5EF4-FFF2-40B4-BE49-F238E27FC236}">
                <a16:creationId xmlns:a16="http://schemas.microsoft.com/office/drawing/2014/main" id="{516B0998-022D-05B4-1875-0BA213324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547" y="5604793"/>
            <a:ext cx="1127758" cy="1089446"/>
          </a:xfrm>
          <a:prstGeom prst="rect">
            <a:avLst/>
          </a:prstGeom>
          <a:noFill/>
          <a:ln>
            <a:noFill/>
          </a:ln>
          <a:effectLst>
            <a:glow rad="228600">
              <a:srgbClr val="613B28">
                <a:alpha val="40000"/>
              </a:srgbClr>
            </a:glow>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Box 2">
            <a:extLst>
              <a:ext uri="{FF2B5EF4-FFF2-40B4-BE49-F238E27FC236}">
                <a16:creationId xmlns:a16="http://schemas.microsoft.com/office/drawing/2014/main" id="{CE8F7C62-1DEB-3FA2-E29A-0456E85BBDA6}"/>
              </a:ext>
            </a:extLst>
          </p:cNvPr>
          <p:cNvSpPr txBox="1"/>
          <p:nvPr/>
        </p:nvSpPr>
        <p:spPr>
          <a:xfrm>
            <a:off x="3009078" y="862322"/>
            <a:ext cx="6163056" cy="3785652"/>
          </a:xfrm>
          <a:prstGeom prst="rect">
            <a:avLst/>
          </a:prstGeom>
          <a:noFill/>
        </p:spPr>
        <p:txBody>
          <a:bodyPr wrap="square">
            <a:spAutoFit/>
          </a:bodyPr>
          <a:lstStyle/>
          <a:p>
            <a:pPr algn="ctr"/>
            <a:r>
              <a:rPr lang="en-US" sz="6000" b="1" dirty="0">
                <a:latin typeface="Arial Black" panose="020B0A04020102020204" pitchFamily="34" charset="0"/>
                <a:cs typeface="Aldhabi" panose="020F0502020204030204" pitchFamily="2" charset="-78"/>
              </a:rPr>
              <a:t>The BRIDGE Bible Study</a:t>
            </a:r>
          </a:p>
          <a:p>
            <a:pPr algn="ctr"/>
            <a:r>
              <a:rPr lang="en-US" sz="6000" b="1" dirty="0">
                <a:latin typeface="Arial Black" panose="020B0A04020102020204" pitchFamily="34" charset="0"/>
                <a:cs typeface="Aldhabi" panose="020F0502020204030204" pitchFamily="2" charset="-78"/>
              </a:rPr>
              <a:t>Part 2</a:t>
            </a:r>
          </a:p>
          <a:p>
            <a:pPr algn="ctr"/>
            <a:endParaRPr lang="en-US" sz="6000" b="1" dirty="0">
              <a:latin typeface="Arial Black" panose="020B0A04020102020204" pitchFamily="34" charset="0"/>
              <a:cs typeface="Aldhabi" panose="020F0502020204030204" pitchFamily="2" charset="-78"/>
            </a:endParaRPr>
          </a:p>
        </p:txBody>
      </p:sp>
      <p:sp>
        <p:nvSpPr>
          <p:cNvPr id="7" name="TextBox 6">
            <a:extLst>
              <a:ext uri="{FF2B5EF4-FFF2-40B4-BE49-F238E27FC236}">
                <a16:creationId xmlns:a16="http://schemas.microsoft.com/office/drawing/2014/main" id="{919BAC3A-CE07-885C-59E8-5F47C20BDCBE}"/>
              </a:ext>
            </a:extLst>
          </p:cNvPr>
          <p:cNvSpPr txBox="1"/>
          <p:nvPr/>
        </p:nvSpPr>
        <p:spPr>
          <a:xfrm>
            <a:off x="508194" y="4098433"/>
            <a:ext cx="11164824" cy="646331"/>
          </a:xfrm>
          <a:prstGeom prst="rect">
            <a:avLst/>
          </a:prstGeom>
          <a:noFill/>
        </p:spPr>
        <p:txBody>
          <a:bodyPr wrap="square">
            <a:spAutoFit/>
          </a:bodyPr>
          <a:lstStyle/>
          <a:p>
            <a:pPr algn="ctr"/>
            <a:r>
              <a:rPr lang="en-US" sz="3600" b="1" dirty="0">
                <a:latin typeface="Arial Black" panose="020B0A04020102020204" pitchFamily="34" charset="0"/>
                <a:cs typeface="Aldhabi" panose="020F0502020204030204" pitchFamily="2" charset="-78"/>
              </a:rPr>
              <a:t>Bringing ALL Generations Together</a:t>
            </a:r>
          </a:p>
        </p:txBody>
      </p:sp>
    </p:spTree>
    <p:extLst>
      <p:ext uri="{BB962C8B-B14F-4D97-AF65-F5344CB8AC3E}">
        <p14:creationId xmlns:p14="http://schemas.microsoft.com/office/powerpoint/2010/main" val="329582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A17D-4686-DF1D-9487-8FE7375A6EBF}"/>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C44C4192-1932-DB0D-F92E-007B6EE167E8}"/>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E4F4FF9B-0AE3-78B0-CBF3-B81B8BF0415A}"/>
              </a:ext>
            </a:extLst>
          </p:cNvPr>
          <p:cNvSpPr txBox="1"/>
          <p:nvPr/>
        </p:nvSpPr>
        <p:spPr>
          <a:xfrm>
            <a:off x="171728" y="2113255"/>
            <a:ext cx="4309944" cy="2631490"/>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“Fiery”</a:t>
            </a:r>
          </a:p>
          <a:p>
            <a:pPr algn="ctr"/>
            <a:r>
              <a:rPr lang="en-US" sz="5500" dirty="0">
                <a:latin typeface="Aharoni" panose="02010803020104030203" pitchFamily="2" charset="-79"/>
                <a:cs typeface="Aharoni" panose="02010803020104030203" pitchFamily="2" charset="-79"/>
              </a:rPr>
              <a:t>Furnace </a:t>
            </a:r>
            <a:r>
              <a:rPr lang="en-US" sz="5500" dirty="0">
                <a:solidFill>
                  <a:schemeClr val="tx1"/>
                </a:solidFill>
                <a:latin typeface="Aharoni" panose="02010803020104030203" pitchFamily="2" charset="-79"/>
                <a:cs typeface="Aharoni" panose="02010803020104030203" pitchFamily="2" charset="-79"/>
              </a:rPr>
              <a:t>Pt. </a:t>
            </a:r>
            <a:r>
              <a:rPr lang="en-US" sz="5500" dirty="0">
                <a:latin typeface="Aharoni" panose="02010803020104030203" pitchFamily="2" charset="-79"/>
                <a:cs typeface="Aharoni" panose="02010803020104030203" pitchFamily="2" charset="-79"/>
              </a:rPr>
              <a:t>2</a:t>
            </a:r>
            <a:endParaRPr lang="en-US" sz="5500" dirty="0">
              <a:solidFill>
                <a:schemeClr val="tx1"/>
              </a:solidFill>
              <a:latin typeface="Aharoni" panose="02010803020104030203" pitchFamily="2" charset="-79"/>
              <a:cs typeface="Aharoni" panose="02010803020104030203" pitchFamily="2" charset="-79"/>
            </a:endParaRPr>
          </a:p>
          <a:p>
            <a:pPr algn="ctr"/>
            <a:r>
              <a:rPr lang="en-US" sz="5500" dirty="0">
                <a:latin typeface="Aharoni" panose="02010803020104030203" pitchFamily="2" charset="-79"/>
                <a:cs typeface="Aharoni" panose="02010803020104030203" pitchFamily="2" charset="-79"/>
              </a:rPr>
              <a:t>Daniel 3:1-30</a:t>
            </a:r>
            <a:endParaRPr lang="en-US" sz="5500" dirty="0"/>
          </a:p>
        </p:txBody>
      </p:sp>
      <p:grpSp>
        <p:nvGrpSpPr>
          <p:cNvPr id="15" name="Group 14">
            <a:extLst>
              <a:ext uri="{FF2B5EF4-FFF2-40B4-BE49-F238E27FC236}">
                <a16:creationId xmlns:a16="http://schemas.microsoft.com/office/drawing/2014/main" id="{11CF2B60-E289-9E79-FCB8-C99B1AF109FA}"/>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2AD94067-6855-4EC8-4F2C-64732D4022A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6E191764-B01C-C962-19ED-3A08CF55022E}"/>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Phase </a:t>
              </a:r>
              <a:r>
                <a:rPr lang="en-US" sz="4000" b="1" dirty="0">
                  <a:latin typeface="Aharoni" panose="02010803020104030203" pitchFamily="2" charset="-79"/>
                  <a:cs typeface="Aharoni" panose="02010803020104030203" pitchFamily="2" charset="-79"/>
                </a:rPr>
                <a:t>2</a:t>
              </a:r>
              <a:r>
                <a:rPr lang="en-US" sz="4000" b="1" kern="1200" dirty="0">
                  <a:latin typeface="Aharoni" panose="02010803020104030203" pitchFamily="2" charset="-79"/>
                  <a:cs typeface="Aharoni" panose="02010803020104030203" pitchFamily="2" charset="-79"/>
                </a:rPr>
                <a:t>: What is YOUR furnace?</a:t>
              </a:r>
            </a:p>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(Dan. 3:13-15)</a:t>
              </a:r>
            </a:p>
          </p:txBody>
        </p:sp>
      </p:grpSp>
      <p:grpSp>
        <p:nvGrpSpPr>
          <p:cNvPr id="2" name="Group 1">
            <a:extLst>
              <a:ext uri="{FF2B5EF4-FFF2-40B4-BE49-F238E27FC236}">
                <a16:creationId xmlns:a16="http://schemas.microsoft.com/office/drawing/2014/main" id="{7BBCC657-50CE-906E-004D-463BD1B83973}"/>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297B0001-43A8-303C-BD8F-758A1872A126}"/>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D20A54F7-C45C-406A-DD21-790136562AAE}"/>
                </a:ext>
              </a:extLst>
            </p:cNvPr>
            <p:cNvSpPr txBox="1"/>
            <p:nvPr/>
          </p:nvSpPr>
          <p:spPr>
            <a:xfrm>
              <a:off x="165102" y="95993"/>
              <a:ext cx="6597322"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dirty="0">
                  <a:latin typeface="Aharoni" panose="02010803020104030203" pitchFamily="2" charset="-79"/>
                  <a:cs typeface="Aharoni" panose="02010803020104030203" pitchFamily="2" charset="-79"/>
                </a:rPr>
                <a:t>Because of our culture, there is a consequence for living according to God’s will. What are some of those consequences? What makes it HARD to live/take a stand for God? </a:t>
              </a:r>
              <a:endParaRPr lang="en-US" sz="38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23664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10"/>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58994" y="2724912"/>
            <a:ext cx="4309944" cy="1631216"/>
          </a:xfrm>
          <a:prstGeom prst="rect">
            <a:avLst/>
          </a:prstGeom>
          <a:noFill/>
        </p:spPr>
        <p:txBody>
          <a:bodyPr wrap="square">
            <a:spAutoFit/>
          </a:bodyPr>
          <a:lstStyle/>
          <a:p>
            <a:pPr algn="ctr"/>
            <a:r>
              <a:rPr lang="en-US" sz="5200" dirty="0">
                <a:latin typeface="Aharoni" panose="02010803020104030203" pitchFamily="2" charset="-79"/>
                <a:cs typeface="Aharoni" panose="02010803020104030203" pitchFamily="2" charset="-79"/>
              </a:rPr>
              <a:t>Key verse!</a:t>
            </a:r>
            <a:endParaRPr lang="en-US" sz="5200" dirty="0">
              <a:solidFill>
                <a:schemeClr val="tx1"/>
              </a:solidFill>
              <a:latin typeface="Aharoni" panose="02010803020104030203" pitchFamily="2" charset="-79"/>
              <a:cs typeface="Aharoni" panose="02010803020104030203" pitchFamily="2" charset="-79"/>
            </a:endParaRPr>
          </a:p>
          <a:p>
            <a:pPr algn="ctr"/>
            <a:r>
              <a:rPr lang="en-US" sz="4800" dirty="0">
                <a:latin typeface="Aharoni" panose="02010803020104030203" pitchFamily="2" charset="-79"/>
                <a:cs typeface="Aharoni" panose="02010803020104030203" pitchFamily="2" charset="-79"/>
              </a:rPr>
              <a:t>(Daniel 3:16-18)</a:t>
            </a:r>
            <a:endParaRPr lang="en-US" sz="48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6817821"/>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140311" y="572455"/>
              <a:ext cx="6562954"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200" b="1" kern="1200" dirty="0">
                  <a:latin typeface="Aharoni" panose="02010803020104030203" pitchFamily="2" charset="-79"/>
                  <a:cs typeface="Aharoni" panose="02010803020104030203" pitchFamily="2" charset="-79"/>
                </a:rPr>
                <a:t>16 Shadrach, Meshach and Abednego replied, “Nebuchadnezzar we do not need to defend ourselves before you 17If we are thrown into the blazing fire the God whom we serve is able to save us. He will rescue us from your power, Your Majesty. 18 But even if He doesn’t, we want to make it clear to you, Your Majesty, that we will never serve your gods or worship the gold statue you have set up.”</a:t>
              </a:r>
              <a:endParaRPr lang="en-US" sz="32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1601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38C4-011E-4EE7-45A0-30D16EB8F477}"/>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E57A8C6E-7AC1-891A-DE73-98DCC5D3E7E6}"/>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44EC9F22-DA0F-56AD-69AA-BBF440BFA2A1}"/>
              </a:ext>
            </a:extLst>
          </p:cNvPr>
          <p:cNvSpPr txBox="1"/>
          <p:nvPr/>
        </p:nvSpPr>
        <p:spPr>
          <a:xfrm>
            <a:off x="171728" y="2113255"/>
            <a:ext cx="4309944" cy="2631490"/>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“Fiery”</a:t>
            </a:r>
          </a:p>
          <a:p>
            <a:pPr algn="ctr"/>
            <a:r>
              <a:rPr lang="en-US" sz="5500" dirty="0">
                <a:latin typeface="Aharoni" panose="02010803020104030203" pitchFamily="2" charset="-79"/>
                <a:cs typeface="Aharoni" panose="02010803020104030203" pitchFamily="2" charset="-79"/>
              </a:rPr>
              <a:t>Furnace </a:t>
            </a:r>
            <a:r>
              <a:rPr lang="en-US" sz="5500" dirty="0">
                <a:solidFill>
                  <a:schemeClr val="tx1"/>
                </a:solidFill>
                <a:latin typeface="Aharoni" panose="02010803020104030203" pitchFamily="2" charset="-79"/>
                <a:cs typeface="Aharoni" panose="02010803020104030203" pitchFamily="2" charset="-79"/>
              </a:rPr>
              <a:t>Pt. 3</a:t>
            </a:r>
          </a:p>
          <a:p>
            <a:pPr algn="ctr"/>
            <a:r>
              <a:rPr lang="en-US" sz="5500" dirty="0">
                <a:latin typeface="Aharoni" panose="02010803020104030203" pitchFamily="2" charset="-79"/>
                <a:cs typeface="Aharoni" panose="02010803020104030203" pitchFamily="2" charset="-79"/>
              </a:rPr>
              <a:t>Daniel 3:1-30</a:t>
            </a:r>
            <a:endParaRPr lang="en-US" sz="5500" dirty="0"/>
          </a:p>
        </p:txBody>
      </p:sp>
      <p:grpSp>
        <p:nvGrpSpPr>
          <p:cNvPr id="15" name="Group 14">
            <a:extLst>
              <a:ext uri="{FF2B5EF4-FFF2-40B4-BE49-F238E27FC236}">
                <a16:creationId xmlns:a16="http://schemas.microsoft.com/office/drawing/2014/main" id="{A3773881-5E91-4E98-2A0B-8CB45F623CC2}"/>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1CA1BECB-0C72-E735-E5DC-8404D8F76F48}"/>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F0AA80CE-2578-0FEE-2182-1E56C3D1FE16}"/>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Phase 3: Where do YOU need Jesus to show up?</a:t>
              </a:r>
            </a:p>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(Dan. 3:19-27)</a:t>
              </a:r>
            </a:p>
          </p:txBody>
        </p:sp>
      </p:grpSp>
      <p:grpSp>
        <p:nvGrpSpPr>
          <p:cNvPr id="2" name="Group 1">
            <a:extLst>
              <a:ext uri="{FF2B5EF4-FFF2-40B4-BE49-F238E27FC236}">
                <a16:creationId xmlns:a16="http://schemas.microsoft.com/office/drawing/2014/main" id="{9412B138-6FCB-15EE-49F2-444C0DAC805B}"/>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6AEDC317-2536-E9B1-D465-183BE1F8CB45}"/>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78F93736-BD6F-5F3E-581D-E6D84CC96150}"/>
                </a:ext>
              </a:extLst>
            </p:cNvPr>
            <p:cNvSpPr txBox="1"/>
            <p:nvPr/>
          </p:nvSpPr>
          <p:spPr>
            <a:xfrm>
              <a:off x="165102" y="95993"/>
              <a:ext cx="6597322"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kern="1200" dirty="0">
                  <a:latin typeface="Aharoni" panose="02010803020104030203" pitchFamily="2" charset="-79"/>
                  <a:cs typeface="Aharoni" panose="02010803020104030203" pitchFamily="2" charset="-79"/>
                </a:rPr>
                <a:t>Our hope as believers is that Jesus would be in the midst of our tough</a:t>
              </a:r>
              <a:r>
                <a:rPr lang="en-US" sz="3800" b="1" dirty="0">
                  <a:latin typeface="Aharoni" panose="02010803020104030203" pitchFamily="2" charset="-79"/>
                  <a:cs typeface="Aharoni" panose="02010803020104030203" pitchFamily="2" charset="-79"/>
                </a:rPr>
                <a:t> times! Where do YOU need hope that Jesus will show up for you? What area/place does Jesus need to be for YOU?</a:t>
              </a:r>
              <a:endParaRPr lang="en-US" sz="38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95180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C251C-31EA-7D0F-C4AE-51885397D7F0}"/>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DB753A1-6C3B-5B0E-2E2C-000B9AECC253}"/>
              </a:ext>
            </a:extLst>
          </p:cNvPr>
          <p:cNvPicPr>
            <a:picLocks noChangeAspect="1"/>
          </p:cNvPicPr>
          <p:nvPr/>
        </p:nvPicPr>
        <p:blipFill rotWithShape="1">
          <a:blip r:embed="rId2">
            <a:alphaModFix amt="15000"/>
          </a:blip>
          <a:srcRect t="20991" b="22759"/>
          <a:stretch/>
        </p:blipFill>
        <p:spPr>
          <a:xfrm>
            <a:off x="19145" y="10"/>
            <a:ext cx="12191980" cy="6857990"/>
          </a:xfrm>
          <a:prstGeom prst="rect">
            <a:avLst/>
          </a:prstGeom>
        </p:spPr>
      </p:pic>
      <p:sp>
        <p:nvSpPr>
          <p:cNvPr id="8" name="TextBox 7">
            <a:extLst>
              <a:ext uri="{FF2B5EF4-FFF2-40B4-BE49-F238E27FC236}">
                <a16:creationId xmlns:a16="http://schemas.microsoft.com/office/drawing/2014/main" id="{6F8C93D6-4B8E-00D8-0E54-4DE70A285ABF}"/>
              </a:ext>
            </a:extLst>
          </p:cNvPr>
          <p:cNvSpPr txBox="1"/>
          <p:nvPr/>
        </p:nvSpPr>
        <p:spPr>
          <a:xfrm>
            <a:off x="158994" y="2724912"/>
            <a:ext cx="4309944" cy="1631216"/>
          </a:xfrm>
          <a:prstGeom prst="rect">
            <a:avLst/>
          </a:prstGeom>
          <a:noFill/>
        </p:spPr>
        <p:txBody>
          <a:bodyPr wrap="square">
            <a:spAutoFit/>
          </a:bodyPr>
          <a:lstStyle/>
          <a:p>
            <a:pPr algn="ctr"/>
            <a:r>
              <a:rPr lang="en-US" sz="5200" dirty="0">
                <a:latin typeface="Aharoni" panose="02010803020104030203" pitchFamily="2" charset="-79"/>
                <a:cs typeface="Aharoni" panose="02010803020104030203" pitchFamily="2" charset="-79"/>
              </a:rPr>
              <a:t>Key verse!</a:t>
            </a:r>
            <a:endParaRPr lang="en-US" sz="5200" dirty="0">
              <a:solidFill>
                <a:schemeClr val="tx1"/>
              </a:solidFill>
              <a:latin typeface="Aharoni" panose="02010803020104030203" pitchFamily="2" charset="-79"/>
              <a:cs typeface="Aharoni" panose="02010803020104030203" pitchFamily="2" charset="-79"/>
            </a:endParaRPr>
          </a:p>
          <a:p>
            <a:pPr algn="ctr"/>
            <a:r>
              <a:rPr lang="en-US" sz="4800" dirty="0">
                <a:latin typeface="Aharoni" panose="02010803020104030203" pitchFamily="2" charset="-79"/>
                <a:cs typeface="Aharoni" panose="02010803020104030203" pitchFamily="2" charset="-79"/>
              </a:rPr>
              <a:t>(Daniel 3:28-30)</a:t>
            </a:r>
            <a:endParaRPr lang="en-US" sz="4800" dirty="0"/>
          </a:p>
        </p:txBody>
      </p:sp>
      <p:grpSp>
        <p:nvGrpSpPr>
          <p:cNvPr id="15" name="Group 14">
            <a:extLst>
              <a:ext uri="{FF2B5EF4-FFF2-40B4-BE49-F238E27FC236}">
                <a16:creationId xmlns:a16="http://schemas.microsoft.com/office/drawing/2014/main" id="{ED4FC854-56FC-8AB9-4629-CFA0D393341F}"/>
              </a:ext>
            </a:extLst>
          </p:cNvPr>
          <p:cNvGrpSpPr/>
          <p:nvPr/>
        </p:nvGrpSpPr>
        <p:grpSpPr>
          <a:xfrm>
            <a:off x="4712364" y="40169"/>
            <a:ext cx="7037676" cy="6817821"/>
            <a:chOff x="0" y="172234"/>
            <a:chExt cx="6900512" cy="2086577"/>
          </a:xfrm>
          <a:solidFill>
            <a:srgbClr val="002060"/>
          </a:solidFill>
        </p:grpSpPr>
        <p:sp>
          <p:nvSpPr>
            <p:cNvPr id="16" name="Rectangle: Rounded Corners 15">
              <a:extLst>
                <a:ext uri="{FF2B5EF4-FFF2-40B4-BE49-F238E27FC236}">
                  <a16:creationId xmlns:a16="http://schemas.microsoft.com/office/drawing/2014/main" id="{5E0DFF1A-7927-676F-B436-989A7CC7F134}"/>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B6D2F5B3-CFB2-4F64-876B-20CBEFF1FE96}"/>
                </a:ext>
              </a:extLst>
            </p:cNvPr>
            <p:cNvSpPr txBox="1"/>
            <p:nvPr/>
          </p:nvSpPr>
          <p:spPr>
            <a:xfrm>
              <a:off x="140311" y="572455"/>
              <a:ext cx="6562954"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2600" b="1" kern="1200" dirty="0">
                  <a:latin typeface="Aharoni" panose="02010803020104030203" pitchFamily="2" charset="-79"/>
                  <a:cs typeface="Aharoni" panose="02010803020104030203" pitchFamily="2" charset="-79"/>
                </a:rPr>
                <a:t>28 Then Nebuchadnezzar said, “Praise the God of Shadrach, Meshach and Abednego! He sent His angel to rescue His servants who trust in Him. They defied the king’s command and were willing to die rather tha</a:t>
              </a:r>
              <a:r>
                <a:rPr lang="en-US" sz="2600" b="1" dirty="0">
                  <a:latin typeface="Aharoni" panose="02010803020104030203" pitchFamily="2" charset="-79"/>
                  <a:cs typeface="Aharoni" panose="02010803020104030203" pitchFamily="2" charset="-79"/>
                </a:rPr>
                <a:t>n serve or worship any god except their own God. Therefore, I make this decree: If any people whatever their race or nation or language speak a word against the God of Shadrach, Meshach and Abednego, they will be torn from limb to limb and their house will be turned into heaps of rubble. There is no other God who can rescue like this!” 30 Then the king promoted Shadrach, Meshach and Abednego to even higher positions in the province of Babylon.</a:t>
              </a:r>
              <a:endParaRPr lang="en-US" sz="26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20762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20" y="-90010"/>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69254" y="2003955"/>
            <a:ext cx="4420402" cy="3262432"/>
          </a:xfrm>
          <a:prstGeom prst="rect">
            <a:avLst/>
          </a:prstGeom>
          <a:noFill/>
        </p:spPr>
        <p:txBody>
          <a:bodyPr wrap="square">
            <a:spAutoFit/>
          </a:bodyPr>
          <a:lstStyle/>
          <a:p>
            <a:pPr algn="ctr"/>
            <a:r>
              <a:rPr lang="en-US" sz="5500" dirty="0">
                <a:latin typeface="Aharoni" panose="02010803020104030203" pitchFamily="2" charset="-79"/>
                <a:cs typeface="Aharoni" panose="02010803020104030203" pitchFamily="2" charset="-79"/>
              </a:rPr>
              <a:t>Conclusion</a:t>
            </a:r>
          </a:p>
          <a:p>
            <a:pPr algn="ctr"/>
            <a:r>
              <a:rPr lang="en-US" sz="5500" dirty="0">
                <a:latin typeface="Aharoni" panose="02010803020104030203" pitchFamily="2" charset="-79"/>
                <a:cs typeface="Aharoni" panose="02010803020104030203" pitchFamily="2" charset="-79"/>
              </a:rPr>
              <a:t>on </a:t>
            </a:r>
          </a:p>
          <a:p>
            <a:pPr algn="ctr"/>
            <a:r>
              <a:rPr lang="en-US" sz="4800" dirty="0">
                <a:latin typeface="Aharoni" panose="02010803020104030203" pitchFamily="2" charset="-79"/>
                <a:cs typeface="Aharoni" panose="02010803020104030203" pitchFamily="2" charset="-79"/>
              </a:rPr>
              <a:t>The “Fiery” Furnace Story</a:t>
            </a:r>
            <a:endParaRPr lang="en-US" sz="4800" dirty="0"/>
          </a:p>
        </p:txBody>
      </p:sp>
      <p:grpSp>
        <p:nvGrpSpPr>
          <p:cNvPr id="12" name="Group 11">
            <a:extLst>
              <a:ext uri="{FF2B5EF4-FFF2-40B4-BE49-F238E27FC236}">
                <a16:creationId xmlns:a16="http://schemas.microsoft.com/office/drawing/2014/main" id="{7DF8BD6B-DECB-EC9B-8A3A-B886273132A4}"/>
              </a:ext>
            </a:extLst>
          </p:cNvPr>
          <p:cNvGrpSpPr/>
          <p:nvPr/>
        </p:nvGrpSpPr>
        <p:grpSpPr>
          <a:xfrm>
            <a:off x="4712364" y="0"/>
            <a:ext cx="6900512" cy="3180138"/>
            <a:chOff x="0" y="172234"/>
            <a:chExt cx="6900512" cy="2086577"/>
          </a:xfrm>
        </p:grpSpPr>
        <p:sp>
          <p:nvSpPr>
            <p:cNvPr id="13" name="Rectangle: Rounded Corners 12">
              <a:extLst>
                <a:ext uri="{FF2B5EF4-FFF2-40B4-BE49-F238E27FC236}">
                  <a16:creationId xmlns:a16="http://schemas.microsoft.com/office/drawing/2014/main" id="{71A8E17E-8AFE-24CB-3826-66A4FE74A7D9}"/>
                </a:ext>
              </a:extLst>
            </p:cNvPr>
            <p:cNvSpPr/>
            <p:nvPr/>
          </p:nvSpPr>
          <p:spPr>
            <a:xfrm>
              <a:off x="0" y="172234"/>
              <a:ext cx="6900512" cy="2086577"/>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63F1DC90-8587-E0A2-4A79-AB1A4BAD6440}"/>
                </a:ext>
              </a:extLst>
            </p:cNvPr>
            <p:cNvSpPr txBox="1"/>
            <p:nvPr/>
          </p:nvSpPr>
          <p:spPr>
            <a:xfrm>
              <a:off x="101858" y="274092"/>
              <a:ext cx="6696796" cy="1882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500" b="1" kern="1200" dirty="0">
                  <a:latin typeface="Aharoni" panose="02010803020104030203" pitchFamily="2" charset="-79"/>
                  <a:cs typeface="Aharoni" panose="02010803020104030203" pitchFamily="2" charset="-79"/>
                </a:rPr>
                <a:t>In EVERY generation believers MUST be willing to take a stand for JESUS!</a:t>
              </a:r>
              <a:endParaRPr lang="en-US" sz="4500" kern="1200" dirty="0">
                <a:latin typeface="Aharoni" panose="02010803020104030203" pitchFamily="2" charset="-79"/>
                <a:cs typeface="Aharoni" panose="02010803020104030203" pitchFamily="2" charset="-79"/>
              </a:endParaRPr>
            </a:p>
          </p:txBody>
        </p:sp>
      </p:grpSp>
      <p:grpSp>
        <p:nvGrpSpPr>
          <p:cNvPr id="18" name="Group 17">
            <a:extLst>
              <a:ext uri="{FF2B5EF4-FFF2-40B4-BE49-F238E27FC236}">
                <a16:creationId xmlns:a16="http://schemas.microsoft.com/office/drawing/2014/main" id="{E1FE874E-F356-C66F-39F9-D0AA3E361F09}"/>
              </a:ext>
            </a:extLst>
          </p:cNvPr>
          <p:cNvGrpSpPr/>
          <p:nvPr/>
        </p:nvGrpSpPr>
        <p:grpSpPr>
          <a:xfrm>
            <a:off x="4776296" y="3180139"/>
            <a:ext cx="6900512" cy="3541884"/>
            <a:chOff x="0" y="-42736"/>
            <a:chExt cx="6900512" cy="2086577"/>
          </a:xfrm>
          <a:solidFill>
            <a:srgbClr val="00B050"/>
          </a:solidFill>
        </p:grpSpPr>
        <p:sp>
          <p:nvSpPr>
            <p:cNvPr id="19" name="Rectangle: Rounded Corners 18">
              <a:extLst>
                <a:ext uri="{FF2B5EF4-FFF2-40B4-BE49-F238E27FC236}">
                  <a16:creationId xmlns:a16="http://schemas.microsoft.com/office/drawing/2014/main" id="{842AD188-5BCC-FC56-6EFA-46045B02447E}"/>
                </a:ext>
              </a:extLst>
            </p:cNvPr>
            <p:cNvSpPr/>
            <p:nvPr/>
          </p:nvSpPr>
          <p:spPr>
            <a:xfrm>
              <a:off x="0" y="-42736"/>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C2912E73-CD7A-CC8A-73D5-E574CA5D7E86}"/>
                </a:ext>
              </a:extLst>
            </p:cNvPr>
            <p:cNvSpPr txBox="1"/>
            <p:nvPr/>
          </p:nvSpPr>
          <p:spPr>
            <a:xfrm>
              <a:off x="139784" y="115200"/>
              <a:ext cx="6594938" cy="17457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dirty="0">
                  <a:latin typeface="Aharoni" panose="02010803020104030203" pitchFamily="2" charset="-79"/>
                  <a:cs typeface="Aharoni" panose="02010803020104030203" pitchFamily="2" charset="-79"/>
                </a:rPr>
                <a:t>In EVERY culture there will opposition to our God. But we must TRUST that God will be WITH US as we honor Him!</a:t>
              </a:r>
              <a:endParaRPr lang="en-US" sz="40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9909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00085" y="2440994"/>
            <a:ext cx="4309944" cy="2631490"/>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Oct-Nov</a:t>
            </a:r>
          </a:p>
          <a:p>
            <a:pPr algn="ctr"/>
            <a:r>
              <a:rPr lang="en-US" sz="5500" dirty="0">
                <a:latin typeface="Aharoni" panose="02010803020104030203" pitchFamily="2" charset="-79"/>
                <a:cs typeface="Aharoni" panose="02010803020104030203" pitchFamily="2" charset="-79"/>
              </a:rPr>
              <a:t>Wednesday</a:t>
            </a:r>
            <a:r>
              <a:rPr lang="en-US" sz="5500" dirty="0">
                <a:solidFill>
                  <a:schemeClr val="tx1"/>
                </a:solidFill>
                <a:latin typeface="Aharoni" panose="02010803020104030203" pitchFamily="2" charset="-79"/>
                <a:cs typeface="Aharoni" panose="02010803020104030203" pitchFamily="2" charset="-79"/>
              </a:rPr>
              <a:t> </a:t>
            </a:r>
          </a:p>
          <a:p>
            <a:pPr algn="ctr"/>
            <a:r>
              <a:rPr lang="en-US" sz="5500" dirty="0">
                <a:latin typeface="Aharoni" panose="02010803020104030203" pitchFamily="2" charset="-79"/>
                <a:cs typeface="Aharoni" panose="02010803020104030203" pitchFamily="2" charset="-79"/>
              </a:rPr>
              <a:t>Schedule</a:t>
            </a:r>
            <a:endParaRPr lang="en-US" sz="55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dirty="0">
                  <a:latin typeface="Aharoni" panose="02010803020104030203" pitchFamily="2" charset="-79"/>
                  <a:cs typeface="Aharoni" panose="02010803020104030203" pitchFamily="2" charset="-79"/>
                </a:rPr>
                <a:t>October 9</a:t>
              </a:r>
            </a:p>
            <a:p>
              <a:pPr marL="0" lvl="0" indent="0" algn="ctr" defTabSz="2667000">
                <a:lnSpc>
                  <a:spcPct val="90000"/>
                </a:lnSpc>
                <a:spcBef>
                  <a:spcPct val="0"/>
                </a:spcBef>
                <a:spcAft>
                  <a:spcPct val="35000"/>
                </a:spcAft>
                <a:buNone/>
              </a:pPr>
              <a:r>
                <a:rPr lang="en-US" sz="3800" b="1" dirty="0">
                  <a:latin typeface="Aharoni" panose="02010803020104030203" pitchFamily="2" charset="-79"/>
                  <a:cs typeface="Aharoni" panose="02010803020104030203" pitchFamily="2" charset="-79"/>
                </a:rPr>
                <a:t>The Bridge Bible Study</a:t>
              </a:r>
              <a:endParaRPr lang="en-US" sz="38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00B05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349035"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5200" b="1" dirty="0">
                  <a:latin typeface="Aharoni" panose="02010803020104030203" pitchFamily="2" charset="-79"/>
                  <a:cs typeface="Aharoni" panose="02010803020104030203" pitchFamily="2" charset="-79"/>
                </a:rPr>
                <a:t>October 16-November 13</a:t>
              </a:r>
            </a:p>
            <a:p>
              <a:pPr marL="0" lvl="0" indent="0" algn="ctr" defTabSz="2667000">
                <a:lnSpc>
                  <a:spcPct val="90000"/>
                </a:lnSpc>
                <a:spcBef>
                  <a:spcPct val="0"/>
                </a:spcBef>
                <a:spcAft>
                  <a:spcPct val="35000"/>
                </a:spcAft>
                <a:buNone/>
              </a:pPr>
              <a:r>
                <a:rPr lang="en-US" sz="5200" b="1" dirty="0">
                  <a:latin typeface="Aharoni" panose="02010803020104030203" pitchFamily="2" charset="-79"/>
                  <a:cs typeface="Aharoni" panose="02010803020104030203" pitchFamily="2" charset="-79"/>
                </a:rPr>
                <a:t>(5 Wednesdays)</a:t>
              </a:r>
            </a:p>
            <a:p>
              <a:pPr marL="0" lvl="0" indent="0" algn="ctr" defTabSz="2667000">
                <a:lnSpc>
                  <a:spcPct val="90000"/>
                </a:lnSpc>
                <a:spcBef>
                  <a:spcPct val="0"/>
                </a:spcBef>
                <a:spcAft>
                  <a:spcPct val="35000"/>
                </a:spcAft>
                <a:buNone/>
              </a:pPr>
              <a:r>
                <a:rPr lang="en-US" sz="5200" b="1" kern="1200" dirty="0">
                  <a:latin typeface="Aharoni" panose="02010803020104030203" pitchFamily="2" charset="-79"/>
                  <a:cs typeface="Aharoni" panose="02010803020104030203" pitchFamily="2" charset="-79"/>
                </a:rPr>
                <a:t>Regular Bible Study</a:t>
              </a:r>
              <a:endParaRPr lang="en-US" sz="52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98708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20" y="10"/>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92044" y="2098012"/>
            <a:ext cx="11999956" cy="2400657"/>
          </a:xfrm>
          <a:prstGeom prst="rect">
            <a:avLst/>
          </a:prstGeom>
          <a:noFill/>
        </p:spPr>
        <p:txBody>
          <a:bodyPr wrap="square">
            <a:spAutoFit/>
          </a:bodyPr>
          <a:lstStyle/>
          <a:p>
            <a:pPr algn="ctr"/>
            <a:r>
              <a:rPr lang="en-US" sz="7500" dirty="0">
                <a:solidFill>
                  <a:schemeClr val="tx1"/>
                </a:solidFill>
                <a:latin typeface="Aharoni" panose="02010803020104030203" pitchFamily="2" charset="-79"/>
                <a:cs typeface="Aharoni" panose="02010803020104030203" pitchFamily="2" charset="-79"/>
              </a:rPr>
              <a:t>Review:</a:t>
            </a:r>
          </a:p>
          <a:p>
            <a:pPr algn="ctr"/>
            <a:r>
              <a:rPr lang="en-US" sz="7500" dirty="0">
                <a:solidFill>
                  <a:schemeClr val="tx1"/>
                </a:solidFill>
                <a:latin typeface="Aharoni" panose="02010803020104030203" pitchFamily="2" charset="-79"/>
                <a:cs typeface="Aharoni" panose="02010803020104030203" pitchFamily="2" charset="-79"/>
              </a:rPr>
              <a:t>What is the Bridge?</a:t>
            </a:r>
            <a:endParaRPr lang="en-US" sz="7500" dirty="0"/>
          </a:p>
        </p:txBody>
      </p:sp>
    </p:spTree>
    <p:extLst>
      <p:ext uri="{BB962C8B-B14F-4D97-AF65-F5344CB8AC3E}">
        <p14:creationId xmlns:p14="http://schemas.microsoft.com/office/powerpoint/2010/main" val="176900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8D2F-92B0-0D2E-2163-E374891013A1}"/>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CB0DD24-342A-62EE-2839-9C89E3D0DA70}"/>
              </a:ext>
            </a:extLst>
          </p:cNvPr>
          <p:cNvPicPr>
            <a:picLocks noChangeAspect="1"/>
          </p:cNvPicPr>
          <p:nvPr/>
        </p:nvPicPr>
        <p:blipFill rotWithShape="1">
          <a:blip r:embed="rId2">
            <a:alphaModFix amt="15000"/>
          </a:blip>
          <a:srcRect t="20991" b="22759"/>
          <a:stretch/>
        </p:blipFill>
        <p:spPr>
          <a:xfrm>
            <a:off x="20" y="-90010"/>
            <a:ext cx="12191980" cy="6857990"/>
          </a:xfrm>
          <a:prstGeom prst="rect">
            <a:avLst/>
          </a:prstGeom>
        </p:spPr>
      </p:pic>
      <p:sp>
        <p:nvSpPr>
          <p:cNvPr id="8" name="TextBox 7">
            <a:extLst>
              <a:ext uri="{FF2B5EF4-FFF2-40B4-BE49-F238E27FC236}">
                <a16:creationId xmlns:a16="http://schemas.microsoft.com/office/drawing/2014/main" id="{60746A1C-2038-9034-A28B-EAB2EF17C0C3}"/>
              </a:ext>
            </a:extLst>
          </p:cNvPr>
          <p:cNvSpPr txBox="1"/>
          <p:nvPr/>
        </p:nvSpPr>
        <p:spPr>
          <a:xfrm>
            <a:off x="118872" y="2119622"/>
            <a:ext cx="4309944" cy="2123658"/>
          </a:xfrm>
          <a:prstGeom prst="rect">
            <a:avLst/>
          </a:prstGeom>
          <a:noFill/>
        </p:spPr>
        <p:txBody>
          <a:bodyPr wrap="square">
            <a:spAutoFit/>
          </a:bodyPr>
          <a:lstStyle/>
          <a:p>
            <a:pPr algn="ctr"/>
            <a:r>
              <a:rPr lang="en-US" sz="6600" dirty="0">
                <a:solidFill>
                  <a:schemeClr val="tx1"/>
                </a:solidFill>
                <a:latin typeface="Aharoni" panose="02010803020104030203" pitchFamily="2" charset="-79"/>
                <a:cs typeface="Aharoni" panose="02010803020104030203" pitchFamily="2" charset="-79"/>
              </a:rPr>
              <a:t>Opening </a:t>
            </a:r>
          </a:p>
          <a:p>
            <a:pPr algn="ctr"/>
            <a:r>
              <a:rPr lang="en-US" sz="6600" dirty="0">
                <a:latin typeface="Aharoni" panose="02010803020104030203" pitchFamily="2" charset="-79"/>
                <a:cs typeface="Aharoni" panose="02010803020104030203" pitchFamily="2" charset="-79"/>
              </a:rPr>
              <a:t>Question</a:t>
            </a:r>
            <a:endParaRPr lang="en-US" sz="6600" dirty="0"/>
          </a:p>
        </p:txBody>
      </p:sp>
      <p:grpSp>
        <p:nvGrpSpPr>
          <p:cNvPr id="15" name="Group 14">
            <a:extLst>
              <a:ext uri="{FF2B5EF4-FFF2-40B4-BE49-F238E27FC236}">
                <a16:creationId xmlns:a16="http://schemas.microsoft.com/office/drawing/2014/main" id="{9356C8A5-178F-25D1-4258-22F8560C9F3D}"/>
              </a:ext>
            </a:extLst>
          </p:cNvPr>
          <p:cNvGrpSpPr/>
          <p:nvPr/>
        </p:nvGrpSpPr>
        <p:grpSpPr>
          <a:xfrm>
            <a:off x="4776296" y="258618"/>
            <a:ext cx="6900512" cy="6350520"/>
            <a:chOff x="0" y="172234"/>
            <a:chExt cx="6900512" cy="2086577"/>
          </a:xfrm>
          <a:solidFill>
            <a:srgbClr val="000066"/>
          </a:solidFill>
        </p:grpSpPr>
        <p:sp>
          <p:nvSpPr>
            <p:cNvPr id="16" name="Rectangle: Rounded Corners 15">
              <a:extLst>
                <a:ext uri="{FF2B5EF4-FFF2-40B4-BE49-F238E27FC236}">
                  <a16:creationId xmlns:a16="http://schemas.microsoft.com/office/drawing/2014/main" id="{3F201B2A-8B49-C098-E461-A6F30CE60508}"/>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3B757AA-C2C3-F4A9-BA27-FDBF72C60DBE}"/>
                </a:ext>
              </a:extLst>
            </p:cNvPr>
            <p:cNvSpPr txBox="1"/>
            <p:nvPr/>
          </p:nvSpPr>
          <p:spPr>
            <a:xfrm>
              <a:off x="438661" y="452616"/>
              <a:ext cx="5893478" cy="17389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5200" b="1" kern="1200" dirty="0">
                  <a:latin typeface="Aharoni" panose="02010803020104030203" pitchFamily="2" charset="-79"/>
                  <a:cs typeface="Aharoni" panose="02010803020104030203" pitchFamily="2" charset="-79"/>
                </a:rPr>
                <a:t>What ONE thing would you MOST like to see Ivy doing to BRIDGE the gap between generations in our church?</a:t>
              </a:r>
              <a:endParaRPr lang="en-US" sz="5200" b="1" dirty="0">
                <a:latin typeface="Aharoni" panose="02010803020104030203" pitchFamily="2" charset="-79"/>
                <a:cs typeface="Aharoni" panose="02010803020104030203" pitchFamily="2" charset="-79"/>
              </a:endParaRPr>
            </a:p>
            <a:p>
              <a:pPr marL="914400" lvl="0" indent="-914400" algn="ctr" defTabSz="2667000">
                <a:lnSpc>
                  <a:spcPct val="90000"/>
                </a:lnSpc>
                <a:spcBef>
                  <a:spcPct val="0"/>
                </a:spcBef>
                <a:spcAft>
                  <a:spcPct val="35000"/>
                </a:spcAft>
                <a:buAutoNum type="arabicPeriod"/>
              </a:pPr>
              <a:endParaRPr lang="en-US" sz="47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4036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8D2F-92B0-0D2E-2163-E374891013A1}"/>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5CB0DD24-342A-62EE-2839-9C89E3D0DA70}"/>
              </a:ext>
            </a:extLst>
          </p:cNvPr>
          <p:cNvPicPr>
            <a:picLocks noChangeAspect="1"/>
          </p:cNvPicPr>
          <p:nvPr/>
        </p:nvPicPr>
        <p:blipFill rotWithShape="1">
          <a:blip r:embed="rId2">
            <a:alphaModFix amt="15000"/>
          </a:blip>
          <a:srcRect t="20991" b="22759"/>
          <a:stretch/>
        </p:blipFill>
        <p:spPr>
          <a:xfrm>
            <a:off x="20" y="-90010"/>
            <a:ext cx="12191980" cy="6857990"/>
          </a:xfrm>
          <a:prstGeom prst="rect">
            <a:avLst/>
          </a:prstGeom>
        </p:spPr>
      </p:pic>
      <p:sp>
        <p:nvSpPr>
          <p:cNvPr id="8" name="TextBox 7">
            <a:extLst>
              <a:ext uri="{FF2B5EF4-FFF2-40B4-BE49-F238E27FC236}">
                <a16:creationId xmlns:a16="http://schemas.microsoft.com/office/drawing/2014/main" id="{60746A1C-2038-9034-A28B-EAB2EF17C0C3}"/>
              </a:ext>
            </a:extLst>
          </p:cNvPr>
          <p:cNvSpPr txBox="1"/>
          <p:nvPr/>
        </p:nvSpPr>
        <p:spPr>
          <a:xfrm>
            <a:off x="153760" y="1616702"/>
            <a:ext cx="4309944" cy="4154984"/>
          </a:xfrm>
          <a:prstGeom prst="rect">
            <a:avLst/>
          </a:prstGeom>
          <a:noFill/>
        </p:spPr>
        <p:txBody>
          <a:bodyPr wrap="square">
            <a:spAutoFit/>
          </a:bodyPr>
          <a:lstStyle/>
          <a:p>
            <a:pPr algn="ctr"/>
            <a:r>
              <a:rPr lang="en-US" sz="6600">
                <a:solidFill>
                  <a:schemeClr val="tx1"/>
                </a:solidFill>
                <a:latin typeface="Aharoni" panose="02010803020104030203" pitchFamily="2" charset="-79"/>
                <a:cs typeface="Aharoni" panose="02010803020104030203" pitchFamily="2" charset="-79"/>
              </a:rPr>
              <a:t>-P </a:t>
            </a:r>
            <a:r>
              <a:rPr lang="en-US" sz="6600" dirty="0">
                <a:solidFill>
                  <a:schemeClr val="tx1"/>
                </a:solidFill>
                <a:latin typeface="Aharoni" panose="02010803020104030203" pitchFamily="2" charset="-79"/>
                <a:cs typeface="Aharoni" panose="02010803020104030203" pitchFamily="2" charset="-79"/>
              </a:rPr>
              <a:t>and </a:t>
            </a:r>
            <a:r>
              <a:rPr lang="en-US" sz="6600" dirty="0" err="1">
                <a:solidFill>
                  <a:schemeClr val="tx1"/>
                </a:solidFill>
                <a:latin typeface="Aharoni" panose="02010803020104030203" pitchFamily="2" charset="-79"/>
                <a:cs typeface="Aharoni" panose="02010803020104030203" pitchFamily="2" charset="-79"/>
              </a:rPr>
              <a:t>Meech’s</a:t>
            </a:r>
            <a:r>
              <a:rPr lang="en-US" sz="6600" dirty="0">
                <a:solidFill>
                  <a:schemeClr val="tx1"/>
                </a:solidFill>
                <a:latin typeface="Aharoni" panose="02010803020104030203" pitchFamily="2" charset="-79"/>
                <a:cs typeface="Aharoni" panose="02010803020104030203" pitchFamily="2" charset="-79"/>
              </a:rPr>
              <a:t> Opening Thoughts</a:t>
            </a:r>
            <a:endParaRPr lang="en-US" sz="6600" dirty="0"/>
          </a:p>
        </p:txBody>
      </p:sp>
      <p:grpSp>
        <p:nvGrpSpPr>
          <p:cNvPr id="15" name="Group 14">
            <a:extLst>
              <a:ext uri="{FF2B5EF4-FFF2-40B4-BE49-F238E27FC236}">
                <a16:creationId xmlns:a16="http://schemas.microsoft.com/office/drawing/2014/main" id="{9356C8A5-178F-25D1-4258-22F8560C9F3D}"/>
              </a:ext>
            </a:extLst>
          </p:cNvPr>
          <p:cNvGrpSpPr/>
          <p:nvPr/>
        </p:nvGrpSpPr>
        <p:grpSpPr>
          <a:xfrm>
            <a:off x="4776296" y="258618"/>
            <a:ext cx="6900512" cy="6350520"/>
            <a:chOff x="0" y="172234"/>
            <a:chExt cx="6900512" cy="2086577"/>
          </a:xfrm>
          <a:solidFill>
            <a:srgbClr val="000066"/>
          </a:solidFill>
        </p:grpSpPr>
        <p:sp>
          <p:nvSpPr>
            <p:cNvPr id="16" name="Rectangle: Rounded Corners 15">
              <a:extLst>
                <a:ext uri="{FF2B5EF4-FFF2-40B4-BE49-F238E27FC236}">
                  <a16:creationId xmlns:a16="http://schemas.microsoft.com/office/drawing/2014/main" id="{3F201B2A-8B49-C098-E461-A6F30CE60508}"/>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3B757AA-C2C3-F4A9-BA27-FDBF72C60DBE}"/>
                </a:ext>
              </a:extLst>
            </p:cNvPr>
            <p:cNvSpPr txBox="1"/>
            <p:nvPr/>
          </p:nvSpPr>
          <p:spPr>
            <a:xfrm>
              <a:off x="347221" y="344457"/>
              <a:ext cx="5893478" cy="17389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600" b="1" dirty="0">
                  <a:latin typeface="Aharoni" panose="02010803020104030203" pitchFamily="2" charset="-79"/>
                  <a:cs typeface="Aharoni" panose="02010803020104030203" pitchFamily="2" charset="-79"/>
                </a:rPr>
                <a:t>Bridge Activities would include:</a:t>
              </a:r>
            </a:p>
            <a:p>
              <a:pPr marL="571500" lvl="0" indent="-571500" defTabSz="2667000">
                <a:lnSpc>
                  <a:spcPct val="90000"/>
                </a:lnSpc>
                <a:spcBef>
                  <a:spcPct val="0"/>
                </a:spcBef>
                <a:spcAft>
                  <a:spcPct val="35000"/>
                </a:spcAft>
                <a:buFont typeface="Arial" panose="020B0604020202020204" pitchFamily="34" charset="0"/>
                <a:buChar char="•"/>
              </a:pPr>
              <a:r>
                <a:rPr lang="en-US" sz="4600" b="1" dirty="0">
                  <a:latin typeface="Aharoni" panose="02010803020104030203" pitchFamily="2" charset="-79"/>
                  <a:cs typeface="Aharoni" panose="02010803020104030203" pitchFamily="2" charset="-79"/>
                </a:rPr>
                <a:t>Fun Activities (game nights, </a:t>
              </a:r>
              <a:r>
                <a:rPr lang="en-US" sz="4600" b="1" dirty="0" err="1">
                  <a:latin typeface="Aharoni" panose="02010803020104030203" pitchFamily="2" charset="-79"/>
                  <a:cs typeface="Aharoni" panose="02010803020104030203" pitchFamily="2" charset="-79"/>
                </a:rPr>
                <a:t>etc</a:t>
              </a:r>
              <a:r>
                <a:rPr lang="en-US" sz="4600" b="1" dirty="0">
                  <a:latin typeface="Aharoni" panose="02010803020104030203" pitchFamily="2" charset="-79"/>
                  <a:cs typeface="Aharoni" panose="02010803020104030203" pitchFamily="2" charset="-79"/>
                </a:rPr>
                <a:t>)</a:t>
              </a:r>
            </a:p>
            <a:p>
              <a:pPr marL="571500" lvl="0" indent="-571500" defTabSz="2667000">
                <a:lnSpc>
                  <a:spcPct val="90000"/>
                </a:lnSpc>
                <a:spcBef>
                  <a:spcPct val="0"/>
                </a:spcBef>
                <a:spcAft>
                  <a:spcPct val="35000"/>
                </a:spcAft>
                <a:buFont typeface="Arial" panose="020B0604020202020204" pitchFamily="34" charset="0"/>
                <a:buChar char="•"/>
              </a:pPr>
              <a:r>
                <a:rPr lang="en-US" sz="4600" b="1" kern="1200" dirty="0">
                  <a:latin typeface="Aharoni" panose="02010803020104030203" pitchFamily="2" charset="-79"/>
                  <a:cs typeface="Aharoni" panose="02010803020104030203" pitchFamily="2" charset="-79"/>
                </a:rPr>
                <a:t>Mentorship</a:t>
              </a:r>
            </a:p>
            <a:p>
              <a:pPr marL="571500" lvl="0" indent="-571500" defTabSz="2667000">
                <a:lnSpc>
                  <a:spcPct val="90000"/>
                </a:lnSpc>
                <a:spcBef>
                  <a:spcPct val="0"/>
                </a:spcBef>
                <a:spcAft>
                  <a:spcPct val="35000"/>
                </a:spcAft>
                <a:buFont typeface="Arial" panose="020B0604020202020204" pitchFamily="34" charset="0"/>
                <a:buChar char="•"/>
              </a:pPr>
              <a:r>
                <a:rPr lang="en-US" sz="4600" dirty="0">
                  <a:latin typeface="Aharoni" panose="02010803020104030203" pitchFamily="2" charset="-79"/>
                  <a:cs typeface="Aharoni" panose="02010803020104030203" pitchFamily="2" charset="-79"/>
                </a:rPr>
                <a:t>Sunday worship</a:t>
              </a:r>
            </a:p>
            <a:p>
              <a:pPr marL="571500" lvl="0" indent="-571500" defTabSz="2667000">
                <a:lnSpc>
                  <a:spcPct val="90000"/>
                </a:lnSpc>
                <a:spcBef>
                  <a:spcPct val="0"/>
                </a:spcBef>
                <a:spcAft>
                  <a:spcPct val="35000"/>
                </a:spcAft>
                <a:buFont typeface="Arial" panose="020B0604020202020204" pitchFamily="34" charset="0"/>
                <a:buChar char="•"/>
              </a:pPr>
              <a:r>
                <a:rPr lang="en-US" sz="4600" kern="1200" dirty="0">
                  <a:latin typeface="Aharoni" panose="02010803020104030203" pitchFamily="2" charset="-79"/>
                  <a:cs typeface="Aharoni" panose="02010803020104030203" pitchFamily="2" charset="-79"/>
                </a:rPr>
                <a:t>Other</a:t>
              </a:r>
            </a:p>
          </p:txBody>
        </p:sp>
      </p:grpSp>
    </p:spTree>
    <p:extLst>
      <p:ext uri="{BB962C8B-B14F-4D97-AF65-F5344CB8AC3E}">
        <p14:creationId xmlns:p14="http://schemas.microsoft.com/office/powerpoint/2010/main" val="17003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91255" y="2304288"/>
            <a:ext cx="4309944" cy="2631490"/>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Bridge</a:t>
            </a:r>
          </a:p>
          <a:p>
            <a:pPr algn="ctr"/>
            <a:r>
              <a:rPr lang="en-US" sz="5500" dirty="0">
                <a:latin typeface="Aharoni" panose="02010803020104030203" pitchFamily="2" charset="-79"/>
                <a:cs typeface="Aharoni" panose="02010803020104030203" pitchFamily="2" charset="-79"/>
              </a:rPr>
              <a:t>Bible Study</a:t>
            </a:r>
          </a:p>
          <a:p>
            <a:pPr algn="ctr"/>
            <a:r>
              <a:rPr lang="en-US" sz="5500" dirty="0">
                <a:latin typeface="Aharoni" panose="02010803020104030203" pitchFamily="2" charset="-79"/>
                <a:cs typeface="Aharoni" panose="02010803020104030203" pitchFamily="2" charset="-79"/>
              </a:rPr>
              <a:t>Format</a:t>
            </a:r>
            <a:endParaRPr lang="en-US" sz="55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kern="1200" dirty="0">
                  <a:latin typeface="Aharoni" panose="02010803020104030203" pitchFamily="2" charset="-79"/>
                  <a:cs typeface="Aharoni" panose="02010803020104030203" pitchFamily="2" charset="-79"/>
                </a:rPr>
                <a:t>Dialogue and “Debate” through Biblical Perspective</a:t>
              </a:r>
              <a:endParaRPr lang="en-US" sz="38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165102" y="95993"/>
              <a:ext cx="6349035"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5200" b="1" dirty="0">
                  <a:latin typeface="Aharoni" panose="02010803020104030203" pitchFamily="2" charset="-79"/>
                  <a:cs typeface="Aharoni" panose="02010803020104030203" pitchFamily="2" charset="-79"/>
                </a:rPr>
                <a:t>The Rules of Engagement for The Bridge Bible Studies</a:t>
              </a:r>
              <a:endParaRPr lang="en-US" sz="52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849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20" y="10"/>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192044" y="1651590"/>
            <a:ext cx="11999956" cy="3554819"/>
          </a:xfrm>
          <a:prstGeom prst="rect">
            <a:avLst/>
          </a:prstGeom>
          <a:noFill/>
        </p:spPr>
        <p:txBody>
          <a:bodyPr wrap="square">
            <a:spAutoFit/>
          </a:bodyPr>
          <a:lstStyle/>
          <a:p>
            <a:pPr algn="ctr"/>
            <a:r>
              <a:rPr lang="en-US" sz="7500" dirty="0">
                <a:solidFill>
                  <a:schemeClr val="tx1"/>
                </a:solidFill>
                <a:latin typeface="Aharoni" panose="02010803020104030203" pitchFamily="2" charset="-79"/>
                <a:cs typeface="Aharoni" panose="02010803020104030203" pitchFamily="2" charset="-79"/>
              </a:rPr>
              <a:t>Today’s Study:</a:t>
            </a:r>
          </a:p>
          <a:p>
            <a:pPr algn="ctr"/>
            <a:r>
              <a:rPr lang="en-US" sz="7500" dirty="0">
                <a:latin typeface="Aharoni" panose="02010803020104030203" pitchFamily="2" charset="-79"/>
                <a:cs typeface="Aharoni" panose="02010803020104030203" pitchFamily="2" charset="-79"/>
              </a:rPr>
              <a:t>The “Fiery” Furnace</a:t>
            </a:r>
          </a:p>
          <a:p>
            <a:pPr algn="ctr"/>
            <a:r>
              <a:rPr lang="en-US" sz="7500" dirty="0">
                <a:latin typeface="Aharoni" panose="02010803020104030203" pitchFamily="2" charset="-79"/>
                <a:cs typeface="Aharoni" panose="02010803020104030203" pitchFamily="2" charset="-79"/>
              </a:rPr>
              <a:t>Daniel 3:1-30 (NLT)</a:t>
            </a:r>
            <a:endParaRPr lang="en-US" sz="7500" dirty="0"/>
          </a:p>
        </p:txBody>
      </p:sp>
    </p:spTree>
    <p:extLst>
      <p:ext uri="{BB962C8B-B14F-4D97-AF65-F5344CB8AC3E}">
        <p14:creationId xmlns:p14="http://schemas.microsoft.com/office/powerpoint/2010/main" val="360772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74976970-4934-49EF-A3F6-1E812E32BB4F}"/>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DFA2F1FB-7C58-D0E0-7034-8037749472BB}"/>
              </a:ext>
            </a:extLst>
          </p:cNvPr>
          <p:cNvSpPr txBox="1"/>
          <p:nvPr/>
        </p:nvSpPr>
        <p:spPr>
          <a:xfrm>
            <a:off x="201912" y="1690062"/>
            <a:ext cx="4309944" cy="3293209"/>
          </a:xfrm>
          <a:prstGeom prst="rect">
            <a:avLst/>
          </a:prstGeom>
          <a:noFill/>
        </p:spPr>
        <p:txBody>
          <a:bodyPr wrap="square">
            <a:spAutoFit/>
          </a:bodyPr>
          <a:lstStyle/>
          <a:p>
            <a:pPr algn="ctr"/>
            <a:r>
              <a:rPr lang="en-US" sz="5200" dirty="0">
                <a:latin typeface="Aharoni" panose="02010803020104030203" pitchFamily="2" charset="-79"/>
                <a:cs typeface="Aharoni" panose="02010803020104030203" pitchFamily="2" charset="-79"/>
              </a:rPr>
              <a:t>Overview: </a:t>
            </a:r>
            <a:r>
              <a:rPr lang="en-US" sz="5200" dirty="0">
                <a:solidFill>
                  <a:schemeClr val="tx1"/>
                </a:solidFill>
                <a:latin typeface="Aharoni" panose="02010803020104030203" pitchFamily="2" charset="-79"/>
                <a:cs typeface="Aharoni" panose="02010803020104030203" pitchFamily="2" charset="-79"/>
              </a:rPr>
              <a:t>The “Fiery” Furnace</a:t>
            </a:r>
          </a:p>
          <a:p>
            <a:pPr algn="ctr"/>
            <a:r>
              <a:rPr lang="en-US" sz="5200" dirty="0">
                <a:latin typeface="Aharoni" panose="02010803020104030203" pitchFamily="2" charset="-79"/>
                <a:cs typeface="Aharoni" panose="02010803020104030203" pitchFamily="2" charset="-79"/>
              </a:rPr>
              <a:t>(Daniel 3:1-30)</a:t>
            </a:r>
            <a:endParaRPr lang="en-US" sz="5200" dirty="0"/>
          </a:p>
        </p:txBody>
      </p:sp>
      <p:grpSp>
        <p:nvGrpSpPr>
          <p:cNvPr id="15" name="Group 14">
            <a:extLst>
              <a:ext uri="{FF2B5EF4-FFF2-40B4-BE49-F238E27FC236}">
                <a16:creationId xmlns:a16="http://schemas.microsoft.com/office/drawing/2014/main" id="{95C47955-6502-C53B-4096-9C8FA2636C13}"/>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DD3DDC50-3ADA-1E22-4F30-9FDAD416993A}"/>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52AC582C-9B5C-6AAD-E567-25ED2325BFBC}"/>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a:latin typeface="Aharoni" panose="02010803020104030203" pitchFamily="2" charset="-79"/>
                  <a:cs typeface="Aharoni" panose="02010803020104030203" pitchFamily="2" charset="-79"/>
                </a:rPr>
                <a:t>Daniel </a:t>
              </a:r>
              <a:r>
                <a:rPr lang="en-US" sz="4000" b="1" kern="1200" dirty="0">
                  <a:latin typeface="Aharoni" panose="02010803020104030203" pitchFamily="2" charset="-79"/>
                  <a:cs typeface="Aharoni" panose="02010803020104030203" pitchFamily="2" charset="-79"/>
                </a:rPr>
                <a:t>3: Setting</a:t>
              </a:r>
            </a:p>
            <a:p>
              <a:pPr marL="0" lvl="0" indent="0" algn="ctr" defTabSz="2667000">
                <a:lnSpc>
                  <a:spcPct val="90000"/>
                </a:lnSpc>
                <a:spcBef>
                  <a:spcPct val="0"/>
                </a:spcBef>
                <a:spcAft>
                  <a:spcPct val="35000"/>
                </a:spcAft>
                <a:buNone/>
              </a:pPr>
              <a:r>
                <a:rPr lang="en-US" sz="4000" b="1" dirty="0">
                  <a:latin typeface="Aharoni" panose="02010803020104030203" pitchFamily="2" charset="-79"/>
                  <a:cs typeface="Aharoni" panose="02010803020104030203" pitchFamily="2" charset="-79"/>
                </a:rPr>
                <a:t>The Israelites are in Babylon</a:t>
              </a:r>
              <a:endParaRPr lang="en-US" sz="4000" kern="1200" dirty="0">
                <a:latin typeface="Aharoni" panose="02010803020104030203" pitchFamily="2" charset="-79"/>
                <a:cs typeface="Aharoni" panose="02010803020104030203" pitchFamily="2" charset="-79"/>
              </a:endParaRPr>
            </a:p>
          </p:txBody>
        </p:sp>
      </p:grpSp>
      <p:grpSp>
        <p:nvGrpSpPr>
          <p:cNvPr id="2" name="Group 1">
            <a:extLst>
              <a:ext uri="{FF2B5EF4-FFF2-40B4-BE49-F238E27FC236}">
                <a16:creationId xmlns:a16="http://schemas.microsoft.com/office/drawing/2014/main" id="{49F6D1DA-DB59-BB16-BFD0-9DDF9BDAF753}"/>
              </a:ext>
            </a:extLst>
          </p:cNvPr>
          <p:cNvGrpSpPr/>
          <p:nvPr/>
        </p:nvGrpSpPr>
        <p:grpSpPr>
          <a:xfrm>
            <a:off x="4673309" y="2304289"/>
            <a:ext cx="7186459"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73DB77D5-A309-2F18-6425-CD794D4484DE}"/>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11130FC5-0350-613F-B2B2-AB8FA6D1DCEE}"/>
                </a:ext>
              </a:extLst>
            </p:cNvPr>
            <p:cNvSpPr txBox="1"/>
            <p:nvPr/>
          </p:nvSpPr>
          <p:spPr>
            <a:xfrm>
              <a:off x="426769" y="268257"/>
              <a:ext cx="6172454" cy="16165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685800" lvl="0" indent="-685800" defTabSz="2667000">
                <a:lnSpc>
                  <a:spcPct val="90000"/>
                </a:lnSpc>
                <a:spcBef>
                  <a:spcPct val="0"/>
                </a:spcBef>
                <a:spcAft>
                  <a:spcPct val="35000"/>
                </a:spcAft>
                <a:buFont typeface="Arial" panose="020B0604020202020204" pitchFamily="34" charset="0"/>
                <a:buChar char="•"/>
              </a:pPr>
              <a:r>
                <a:rPr lang="en-US" sz="3400" b="1" dirty="0">
                  <a:latin typeface="Aharoni" panose="02010803020104030203" pitchFamily="2" charset="-79"/>
                  <a:cs typeface="Aharoni" panose="02010803020104030203" pitchFamily="2" charset="-79"/>
                </a:rPr>
                <a:t>The Israelites are in Babylon because of their disobedience</a:t>
              </a:r>
            </a:p>
            <a:p>
              <a:pPr marL="685800" lvl="0" indent="-685800" defTabSz="2667000">
                <a:lnSpc>
                  <a:spcPct val="90000"/>
                </a:lnSpc>
                <a:spcBef>
                  <a:spcPct val="0"/>
                </a:spcBef>
                <a:spcAft>
                  <a:spcPct val="35000"/>
                </a:spcAft>
                <a:buFont typeface="Arial" panose="020B0604020202020204" pitchFamily="34" charset="0"/>
                <a:buChar char="•"/>
              </a:pPr>
              <a:r>
                <a:rPr lang="en-US" sz="3400" b="1" kern="1200" dirty="0">
                  <a:latin typeface="Aharoni" panose="02010803020104030203" pitchFamily="2" charset="-79"/>
                  <a:cs typeface="Aharoni" panose="02010803020104030203" pitchFamily="2" charset="-79"/>
                </a:rPr>
                <a:t>King Nebuchadnezzar is the </a:t>
              </a:r>
              <a:r>
                <a:rPr lang="en-US" sz="3400" b="1" dirty="0">
                  <a:latin typeface="Aharoni" panose="02010803020104030203" pitchFamily="2" charset="-79"/>
                  <a:cs typeface="Aharoni" panose="02010803020104030203" pitchFamily="2" charset="-79"/>
                </a:rPr>
                <a:t>ruler</a:t>
              </a:r>
            </a:p>
            <a:p>
              <a:pPr marL="685800" lvl="0" indent="-685800" defTabSz="2667000">
                <a:lnSpc>
                  <a:spcPct val="90000"/>
                </a:lnSpc>
                <a:spcBef>
                  <a:spcPct val="0"/>
                </a:spcBef>
                <a:spcAft>
                  <a:spcPct val="35000"/>
                </a:spcAft>
                <a:buFont typeface="Arial" panose="020B0604020202020204" pitchFamily="34" charset="0"/>
                <a:buChar char="•"/>
              </a:pPr>
              <a:r>
                <a:rPr lang="en-US" sz="3400" b="1" dirty="0">
                  <a:latin typeface="Aharoni" panose="02010803020104030203" pitchFamily="2" charset="-79"/>
                  <a:cs typeface="Aharoni" panose="02010803020104030203" pitchFamily="2" charset="-79"/>
                </a:rPr>
                <a:t>The culture of Babylon is similar to ours today: full of IDOLS</a:t>
              </a:r>
            </a:p>
            <a:p>
              <a:pPr marL="685800" lvl="0" indent="-685800" defTabSz="2667000">
                <a:lnSpc>
                  <a:spcPct val="90000"/>
                </a:lnSpc>
                <a:spcBef>
                  <a:spcPct val="0"/>
                </a:spcBef>
                <a:spcAft>
                  <a:spcPct val="35000"/>
                </a:spcAft>
                <a:buFont typeface="Arial" panose="020B0604020202020204" pitchFamily="34" charset="0"/>
                <a:buChar char="•"/>
              </a:pPr>
              <a:endParaRPr lang="en-US" sz="4500" b="1"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1026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C31CF-15AC-837A-D749-D6487004F5B5}"/>
            </a:ext>
          </a:extLst>
        </p:cNvPr>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91F515DE-7B6F-EDB8-0CF3-FA1C26CD97F2}"/>
              </a:ext>
            </a:extLst>
          </p:cNvPr>
          <p:cNvPicPr>
            <a:picLocks noChangeAspect="1"/>
          </p:cNvPicPr>
          <p:nvPr/>
        </p:nvPicPr>
        <p:blipFill rotWithShape="1">
          <a:blip r:embed="rId2">
            <a:alphaModFix amt="15000"/>
          </a:blip>
          <a:srcRect t="20991" b="22759"/>
          <a:stretch/>
        </p:blipFill>
        <p:spPr>
          <a:xfrm>
            <a:off x="19145" y="66761"/>
            <a:ext cx="12191980" cy="6857990"/>
          </a:xfrm>
          <a:prstGeom prst="rect">
            <a:avLst/>
          </a:prstGeom>
        </p:spPr>
      </p:pic>
      <p:sp>
        <p:nvSpPr>
          <p:cNvPr id="8" name="TextBox 7">
            <a:extLst>
              <a:ext uri="{FF2B5EF4-FFF2-40B4-BE49-F238E27FC236}">
                <a16:creationId xmlns:a16="http://schemas.microsoft.com/office/drawing/2014/main" id="{33240C0D-F580-4C77-1D19-B9E18B21F603}"/>
              </a:ext>
            </a:extLst>
          </p:cNvPr>
          <p:cNvSpPr txBox="1"/>
          <p:nvPr/>
        </p:nvSpPr>
        <p:spPr>
          <a:xfrm>
            <a:off x="171728" y="2113255"/>
            <a:ext cx="4309944" cy="2631490"/>
          </a:xfrm>
          <a:prstGeom prst="rect">
            <a:avLst/>
          </a:prstGeom>
          <a:noFill/>
        </p:spPr>
        <p:txBody>
          <a:bodyPr wrap="square">
            <a:spAutoFit/>
          </a:bodyPr>
          <a:lstStyle/>
          <a:p>
            <a:pPr algn="ctr"/>
            <a:r>
              <a:rPr lang="en-US" sz="5500" dirty="0">
                <a:solidFill>
                  <a:schemeClr val="tx1"/>
                </a:solidFill>
                <a:latin typeface="Aharoni" panose="02010803020104030203" pitchFamily="2" charset="-79"/>
                <a:cs typeface="Aharoni" panose="02010803020104030203" pitchFamily="2" charset="-79"/>
              </a:rPr>
              <a:t>The “Fiery”</a:t>
            </a:r>
          </a:p>
          <a:p>
            <a:pPr algn="ctr"/>
            <a:r>
              <a:rPr lang="en-US" sz="5500" dirty="0">
                <a:latin typeface="Aharoni" panose="02010803020104030203" pitchFamily="2" charset="-79"/>
                <a:cs typeface="Aharoni" panose="02010803020104030203" pitchFamily="2" charset="-79"/>
              </a:rPr>
              <a:t>Furnace </a:t>
            </a:r>
            <a:r>
              <a:rPr lang="en-US" sz="5500" dirty="0">
                <a:solidFill>
                  <a:schemeClr val="tx1"/>
                </a:solidFill>
                <a:latin typeface="Aharoni" panose="02010803020104030203" pitchFamily="2" charset="-79"/>
                <a:cs typeface="Aharoni" panose="02010803020104030203" pitchFamily="2" charset="-79"/>
              </a:rPr>
              <a:t>Pt. 1</a:t>
            </a:r>
          </a:p>
          <a:p>
            <a:pPr algn="ctr"/>
            <a:r>
              <a:rPr lang="en-US" sz="5500" dirty="0">
                <a:latin typeface="Aharoni" panose="02010803020104030203" pitchFamily="2" charset="-79"/>
                <a:cs typeface="Aharoni" panose="02010803020104030203" pitchFamily="2" charset="-79"/>
              </a:rPr>
              <a:t>Daniel 3:1-30</a:t>
            </a:r>
            <a:endParaRPr lang="en-US" sz="5500" dirty="0"/>
          </a:p>
        </p:txBody>
      </p:sp>
      <p:grpSp>
        <p:nvGrpSpPr>
          <p:cNvPr id="15" name="Group 14">
            <a:extLst>
              <a:ext uri="{FF2B5EF4-FFF2-40B4-BE49-F238E27FC236}">
                <a16:creationId xmlns:a16="http://schemas.microsoft.com/office/drawing/2014/main" id="{FF5B7A6B-2165-9306-A84E-7A1EAAFA3326}"/>
              </a:ext>
            </a:extLst>
          </p:cNvPr>
          <p:cNvGrpSpPr/>
          <p:nvPr/>
        </p:nvGrpSpPr>
        <p:grpSpPr>
          <a:xfrm>
            <a:off x="4712364" y="40169"/>
            <a:ext cx="7037676" cy="2264119"/>
            <a:chOff x="0" y="172234"/>
            <a:chExt cx="6900512" cy="2086577"/>
          </a:xfrm>
          <a:solidFill>
            <a:srgbClr val="002060"/>
          </a:solidFill>
        </p:grpSpPr>
        <p:sp>
          <p:nvSpPr>
            <p:cNvPr id="16" name="Rectangle: Rounded Corners 15">
              <a:extLst>
                <a:ext uri="{FF2B5EF4-FFF2-40B4-BE49-F238E27FC236}">
                  <a16:creationId xmlns:a16="http://schemas.microsoft.com/office/drawing/2014/main" id="{66626EF5-D9BA-3047-345A-B5C6A8372571}"/>
                </a:ext>
              </a:extLst>
            </p:cNvPr>
            <p:cNvSpPr/>
            <p:nvPr/>
          </p:nvSpPr>
          <p:spPr>
            <a:xfrm>
              <a:off x="0" y="172234"/>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0050AE42-BC3C-DE8D-8F8A-BAC8CBD1BC15}"/>
                </a:ext>
              </a:extLst>
            </p:cNvPr>
            <p:cNvSpPr txBox="1"/>
            <p:nvPr/>
          </p:nvSpPr>
          <p:spPr>
            <a:xfrm>
              <a:off x="316613" y="572455"/>
              <a:ext cx="6168399" cy="1286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Phase 1: What is YOUR Golden Statue?</a:t>
              </a:r>
            </a:p>
            <a:p>
              <a:pPr marL="0" lvl="0" indent="0" algn="ctr" defTabSz="2667000">
                <a:lnSpc>
                  <a:spcPct val="90000"/>
                </a:lnSpc>
                <a:spcBef>
                  <a:spcPct val="0"/>
                </a:spcBef>
                <a:spcAft>
                  <a:spcPct val="35000"/>
                </a:spcAft>
                <a:buNone/>
              </a:pPr>
              <a:r>
                <a:rPr lang="en-US" sz="4000" b="1" kern="1200" dirty="0">
                  <a:latin typeface="Aharoni" panose="02010803020104030203" pitchFamily="2" charset="-79"/>
                  <a:cs typeface="Aharoni" panose="02010803020104030203" pitchFamily="2" charset="-79"/>
                </a:rPr>
                <a:t>(Dan. 3:1-12)</a:t>
              </a:r>
            </a:p>
          </p:txBody>
        </p:sp>
      </p:grpSp>
      <p:grpSp>
        <p:nvGrpSpPr>
          <p:cNvPr id="2" name="Group 1">
            <a:extLst>
              <a:ext uri="{FF2B5EF4-FFF2-40B4-BE49-F238E27FC236}">
                <a16:creationId xmlns:a16="http://schemas.microsoft.com/office/drawing/2014/main" id="{4C09F730-5764-962C-4C05-33BAE0680FB2}"/>
              </a:ext>
            </a:extLst>
          </p:cNvPr>
          <p:cNvGrpSpPr/>
          <p:nvPr/>
        </p:nvGrpSpPr>
        <p:grpSpPr>
          <a:xfrm>
            <a:off x="4673309" y="2304289"/>
            <a:ext cx="7115785" cy="4513542"/>
            <a:chOff x="-11542" y="-101965"/>
            <a:chExt cx="6900512" cy="2086577"/>
          </a:xfrm>
          <a:solidFill>
            <a:srgbClr val="FF0000"/>
          </a:solidFill>
        </p:grpSpPr>
        <p:sp>
          <p:nvSpPr>
            <p:cNvPr id="3" name="Rectangle: Rounded Corners 2">
              <a:extLst>
                <a:ext uri="{FF2B5EF4-FFF2-40B4-BE49-F238E27FC236}">
                  <a16:creationId xmlns:a16="http://schemas.microsoft.com/office/drawing/2014/main" id="{4A3B1981-E9FF-B113-C666-E70A48DF9DB6}"/>
                </a:ext>
              </a:extLst>
            </p:cNvPr>
            <p:cNvSpPr/>
            <p:nvPr/>
          </p:nvSpPr>
          <p:spPr>
            <a:xfrm>
              <a:off x="-11542" y="-101965"/>
              <a:ext cx="6900512" cy="2086577"/>
            </a:xfrm>
            <a:prstGeom prst="round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4" name="Rectangle: Rounded Corners 4">
              <a:extLst>
                <a:ext uri="{FF2B5EF4-FFF2-40B4-BE49-F238E27FC236}">
                  <a16:creationId xmlns:a16="http://schemas.microsoft.com/office/drawing/2014/main" id="{6458A916-F831-40C5-C852-E2AFFABA34AC}"/>
                </a:ext>
              </a:extLst>
            </p:cNvPr>
            <p:cNvSpPr txBox="1"/>
            <p:nvPr/>
          </p:nvSpPr>
          <p:spPr>
            <a:xfrm>
              <a:off x="165102" y="95993"/>
              <a:ext cx="6597322" cy="1690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3800" b="1" dirty="0">
                  <a:latin typeface="Aharoni" panose="02010803020104030203" pitchFamily="2" charset="-79"/>
                  <a:cs typeface="Aharoni" panose="02010803020104030203" pitchFamily="2" charset="-79"/>
                </a:rPr>
                <a:t>No matter our age there are things the world is trying to get believers to “bow down to.” What are those things that you see? Things in our culture that move us away from God?</a:t>
              </a:r>
              <a:endParaRPr lang="en-US" sz="3800" kern="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87997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9BD4CB3125884FA021151D88AE4DCF" ma:contentTypeVersion="18" ma:contentTypeDescription="Create a new document." ma:contentTypeScope="" ma:versionID="0c1446604c99c8f0cb9064b9aa2813b6">
  <xsd:schema xmlns:xsd="http://www.w3.org/2001/XMLSchema" xmlns:xs="http://www.w3.org/2001/XMLSchema" xmlns:p="http://schemas.microsoft.com/office/2006/metadata/properties" xmlns:ns3="2a0d4f4d-9b51-40ec-ad47-fcf2e655533a" xmlns:ns4="d2b65762-d5f9-4980-8417-be5bfb583b51" targetNamespace="http://schemas.microsoft.com/office/2006/metadata/properties" ma:root="true" ma:fieldsID="ce549b94b334ea5b725ffea2d0f66475" ns3:_="" ns4:_="">
    <xsd:import namespace="2a0d4f4d-9b51-40ec-ad47-fcf2e655533a"/>
    <xsd:import namespace="d2b65762-d5f9-4980-8417-be5bfb583b5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d4f4d-9b51-40ec-ad47-fcf2e6555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65762-d5f9-4980-8417-be5bfb583b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a0d4f4d-9b51-40ec-ad47-fcf2e655533a" xsi:nil="true"/>
  </documentManagement>
</p:properties>
</file>

<file path=customXml/itemProps1.xml><?xml version="1.0" encoding="utf-8"?>
<ds:datastoreItem xmlns:ds="http://schemas.openxmlformats.org/officeDocument/2006/customXml" ds:itemID="{6D16F3B2-3842-433F-83C0-942E9A9B51E3}">
  <ds:schemaRefs>
    <ds:schemaRef ds:uri="http://schemas.microsoft.com/sharepoint/v3/contenttype/forms"/>
  </ds:schemaRefs>
</ds:datastoreItem>
</file>

<file path=customXml/itemProps2.xml><?xml version="1.0" encoding="utf-8"?>
<ds:datastoreItem xmlns:ds="http://schemas.openxmlformats.org/officeDocument/2006/customXml" ds:itemID="{7378586E-B282-4B11-AEB8-13C7EABD5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d4f4d-9b51-40ec-ad47-fcf2e655533a"/>
    <ds:schemaRef ds:uri="d2b65762-d5f9-4980-8417-be5bfb583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861114-54A4-4D4C-BE0B-D21D438824DA}">
  <ds:schemaRefs>
    <ds:schemaRef ds:uri="2a0d4f4d-9b51-40ec-ad47-fcf2e655533a"/>
    <ds:schemaRef ds:uri="http://schemas.microsoft.com/office/2006/metadata/properties"/>
    <ds:schemaRef ds:uri="http://schemas.microsoft.com/office/2006/documentManagement/types"/>
    <ds:schemaRef ds:uri="http://purl.org/dc/dcmitype/"/>
    <ds:schemaRef ds:uri="d2b65762-d5f9-4980-8417-be5bfb583b51"/>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{B474C86D-07A2-BD44-8865-0EC830803AA0}tf10001063</Template>
  <TotalTime>11592</TotalTime>
  <Words>641</Words>
  <Application>Microsoft Office PowerPoint</Application>
  <PresentationFormat>Widescreen</PresentationFormat>
  <Paragraphs>68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Aharoni</vt:lpstr>
      <vt:lpstr>Arial</vt:lpstr>
      <vt:lpstr>Arial Black</vt:lpstr>
      <vt:lpstr>Calibri</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Blount</dc:creator>
  <cp:lastModifiedBy>Kevin Swann</cp:lastModifiedBy>
  <cp:revision>56</cp:revision>
  <cp:lastPrinted>2023-01-27T14:04:55Z</cp:lastPrinted>
  <dcterms:created xsi:type="dcterms:W3CDTF">2022-08-30T00:51:24Z</dcterms:created>
  <dcterms:modified xsi:type="dcterms:W3CDTF">2024-10-08T15:17:57Z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0x010100259BD4CB3125884FA021151D88AE4DCF</vt:lpwstr>
  </property>
</Properties>
</file>